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9" r:id="rId3"/>
    <p:sldId id="272" r:id="rId4"/>
    <p:sldId id="419" r:id="rId5"/>
    <p:sldId id="383" r:id="rId6"/>
    <p:sldId id="426" r:id="rId7"/>
    <p:sldId id="431" r:id="rId8"/>
    <p:sldId id="433" r:id="rId9"/>
    <p:sldId id="435" r:id="rId10"/>
    <p:sldId id="392" r:id="rId11"/>
    <p:sldId id="398" r:id="rId12"/>
    <p:sldId id="434" r:id="rId13"/>
    <p:sldId id="420" r:id="rId14"/>
    <p:sldId id="438" r:id="rId15"/>
    <p:sldId id="425" r:id="rId16"/>
    <p:sldId id="380" r:id="rId1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3206244-8964-1931-AD0D-FEA777A9209B}" name="GURAN, Corina (DSS/SD4/4C)" initials="CG" userId="S::Corina.GURAN@sante.gouv.fr::881b852b-652a-43b3-927a-99fc4b72277a" providerId="AD"/>
  <p188:author id="{8EE5A5BC-0886-EB66-A19A-3C075FF042D1}" name="GURAN, Corina (DSS/SD4/4C)" initials="GC(" userId="S::corina.guran@sante.gouv.fr::881b852b-652a-43b3-927a-99fc4b72277a" providerId="AD"/>
  <p188:author id="{3E9D94E7-78F9-42B2-03E9-6A2F0FE2AA1E}" name="VINCENTI, Claire (DSS/SD4)" initials="CV" userId="S::claire.vincenti@sante.gouv.fr::25f2c2f8-e2e6-4bb8-a9c9-5dd97dc43ed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1"/>
    <a:srgbClr val="4F55C5"/>
    <a:srgbClr val="CE614A"/>
    <a:srgbClr val="7A337F"/>
    <a:srgbClr val="6E445A"/>
    <a:srgbClr val="39A984"/>
    <a:srgbClr val="465F9D"/>
    <a:srgbClr val="869ECE"/>
    <a:srgbClr val="68A532"/>
    <a:srgbClr val="E5E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8" d="100"/>
          <a:sy n="68" d="100"/>
        </p:scale>
        <p:origin x="696" y="72"/>
      </p:cViewPr>
      <p:guideLst/>
    </p:cSldViewPr>
  </p:slideViewPr>
  <p:notesTextViewPr>
    <p:cViewPr>
      <p:scale>
        <a:sx n="3" d="2"/>
        <a:sy n="3" d="2"/>
      </p:scale>
      <p:origin x="0" y="0"/>
    </p:cViewPr>
  </p:notesTextViewPr>
  <p:notesViewPr>
    <p:cSldViewPr snapToGrid="0">
      <p:cViewPr varScale="1">
        <p:scale>
          <a:sx n="96" d="100"/>
          <a:sy n="96" d="100"/>
        </p:scale>
        <p:origin x="3642"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8/10/relationships/authors" Target="authors.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3AB54F8-F3D5-4C3E-B8E6-48FFD91271BA}"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fr-FR"/>
        </a:p>
      </dgm:t>
    </dgm:pt>
    <dgm:pt modelId="{E651E1C0-A273-4298-9F49-8DF02C49B724}">
      <dgm:prSet phldrT="[Texte]"/>
      <dgm:spPr>
        <a:solidFill>
          <a:srgbClr val="000091"/>
        </a:solidFill>
      </dgm:spPr>
      <dgm:t>
        <a:bodyPr/>
        <a:lstStyle/>
        <a:p>
          <a:pPr>
            <a:buClrTx/>
            <a:buFont typeface="Arial" panose="020B0604020202020204" pitchFamily="34" charset="0"/>
            <a:buChar char="•"/>
          </a:pPr>
          <a:r>
            <a:rPr lang="fr-FR" altLang="fr-FR" b="1" dirty="0">
              <a:solidFill>
                <a:schemeClr val="bg1"/>
              </a:solidFill>
              <a:latin typeface="Calibri" panose="020F0502020204030204" pitchFamily="34" charset="0"/>
              <a:cs typeface="Calibri" panose="020F0502020204030204" pitchFamily="34" charset="0"/>
            </a:rPr>
            <a:t>Des données communes</a:t>
          </a:r>
          <a:endParaRPr lang="fr-FR" b="1" dirty="0">
            <a:solidFill>
              <a:schemeClr val="bg1"/>
            </a:solidFill>
          </a:endParaRPr>
        </a:p>
      </dgm:t>
    </dgm:pt>
    <dgm:pt modelId="{DA9828B9-2F09-4744-8868-F8AC418FBB98}" type="parTrans" cxnId="{35808993-F3CC-41C2-BDF6-1403CEE5F2BC}">
      <dgm:prSet/>
      <dgm:spPr/>
      <dgm:t>
        <a:bodyPr/>
        <a:lstStyle/>
        <a:p>
          <a:endParaRPr lang="fr-FR"/>
        </a:p>
      </dgm:t>
    </dgm:pt>
    <dgm:pt modelId="{8629B432-1330-43A6-B5F7-36B317AE2B3A}" type="sibTrans" cxnId="{35808993-F3CC-41C2-BDF6-1403CEE5F2BC}">
      <dgm:prSet/>
      <dgm:spPr/>
      <dgm:t>
        <a:bodyPr/>
        <a:lstStyle/>
        <a:p>
          <a:endParaRPr lang="fr-FR"/>
        </a:p>
      </dgm:t>
    </dgm:pt>
    <dgm:pt modelId="{5F434FA4-5889-454B-AEBB-8B0F44482D31}">
      <dgm:prSet custT="1"/>
      <dgm:spPr>
        <a:solidFill>
          <a:srgbClr val="000091"/>
        </a:solidFill>
        <a:ln w="12700" cap="flat" cmpd="sng" algn="ctr">
          <a:solidFill>
            <a:srgbClr val="5B9BD5">
              <a:hueOff val="0"/>
              <a:satOff val="0"/>
              <a:lumOff val="0"/>
              <a:alphaOff val="0"/>
            </a:srgbClr>
          </a:solidFill>
          <a:prstDash val="solid"/>
          <a:miter lim="800000"/>
        </a:ln>
        <a:effectLst/>
      </dgm:spPr>
      <dgm:t>
        <a:bodyPr spcFirstLastPara="0" vert="horz" wrap="square" lIns="120904" tIns="69088" rIns="120904" bIns="69088" numCol="1" spcCol="1270" anchor="ctr" anchorCtr="0"/>
        <a:lstStyle/>
        <a:p>
          <a:pPr marL="0" lvl="0" indent="0" algn="ctr" defTabSz="755650">
            <a:lnSpc>
              <a:spcPct val="90000"/>
            </a:lnSpc>
            <a:spcBef>
              <a:spcPct val="0"/>
            </a:spcBef>
            <a:spcAft>
              <a:spcPct val="35000"/>
            </a:spcAft>
            <a:buClrTx/>
            <a:buFont typeface="Arial" panose="020B0604020202020204" pitchFamily="34" charset="0"/>
            <a:buNone/>
          </a:pPr>
          <a:r>
            <a:rPr lang="fr-FR" altLang="fr-FR" sz="1700" b="1" kern="1200" dirty="0">
              <a:solidFill>
                <a:prstClr val="white"/>
              </a:solidFill>
              <a:latin typeface="Calibri" panose="020F0502020204030204" pitchFamily="34" charset="0"/>
              <a:ea typeface="+mn-ea"/>
              <a:cs typeface="Calibri" panose="020F0502020204030204" pitchFamily="34" charset="0"/>
            </a:rPr>
            <a:t>Des données détaillées</a:t>
          </a:r>
        </a:p>
      </dgm:t>
    </dgm:pt>
    <dgm:pt modelId="{F817A17E-230C-4AEE-870F-0D954661CA86}" type="parTrans" cxnId="{29EB66A9-9864-401F-9D0B-D0150B61C9CF}">
      <dgm:prSet/>
      <dgm:spPr/>
      <dgm:t>
        <a:bodyPr/>
        <a:lstStyle/>
        <a:p>
          <a:endParaRPr lang="fr-FR"/>
        </a:p>
      </dgm:t>
    </dgm:pt>
    <dgm:pt modelId="{E78B0F91-0665-4D3D-BF9E-A713D4E3171C}" type="sibTrans" cxnId="{29EB66A9-9864-401F-9D0B-D0150B61C9CF}">
      <dgm:prSet/>
      <dgm:spPr/>
      <dgm:t>
        <a:bodyPr/>
        <a:lstStyle/>
        <a:p>
          <a:endParaRPr lang="fr-FR"/>
        </a:p>
      </dgm:t>
    </dgm:pt>
    <dgm:pt modelId="{3F833E07-A0C0-418D-9D61-7D2590799D8D}">
      <dgm:prSet custT="1"/>
      <dgm:spPr>
        <a:solidFill>
          <a:srgbClr val="000091"/>
        </a:solidFill>
        <a:ln w="12700" cap="flat" cmpd="sng" algn="ctr">
          <a:solidFill>
            <a:srgbClr val="5B9BD5">
              <a:hueOff val="0"/>
              <a:satOff val="0"/>
              <a:lumOff val="0"/>
              <a:alphaOff val="0"/>
            </a:srgbClr>
          </a:solidFill>
          <a:prstDash val="solid"/>
          <a:miter lim="800000"/>
        </a:ln>
        <a:effectLst/>
      </dgm:spPr>
      <dgm:t>
        <a:bodyPr spcFirstLastPara="0" vert="horz" wrap="square" lIns="120904" tIns="69088" rIns="120904" bIns="69088" numCol="1" spcCol="1270" anchor="ctr" anchorCtr="0"/>
        <a:lstStyle/>
        <a:p>
          <a:pPr marL="0" lvl="0" indent="0" algn="ctr" defTabSz="755650">
            <a:lnSpc>
              <a:spcPct val="90000"/>
            </a:lnSpc>
            <a:spcBef>
              <a:spcPct val="0"/>
            </a:spcBef>
            <a:spcAft>
              <a:spcPct val="35000"/>
            </a:spcAft>
            <a:buClrTx/>
            <a:buFont typeface="Arial" panose="020B0604020202020204" pitchFamily="34" charset="0"/>
            <a:buNone/>
          </a:pPr>
          <a:r>
            <a:rPr lang="fr-FR" altLang="fr-FR" sz="1700" b="1" kern="1200" dirty="0">
              <a:solidFill>
                <a:prstClr val="white"/>
              </a:solidFill>
              <a:latin typeface="Calibri" panose="020F0502020204030204" pitchFamily="34" charset="0"/>
              <a:ea typeface="+mn-ea"/>
              <a:cs typeface="Calibri" panose="020F0502020204030204" pitchFamily="34" charset="0"/>
            </a:rPr>
            <a:t>Des données plus fiables</a:t>
          </a:r>
        </a:p>
      </dgm:t>
    </dgm:pt>
    <dgm:pt modelId="{E9B759B2-8D6A-43B7-9269-3458D4901DDF}" type="parTrans" cxnId="{B96CD829-753A-4B64-97A5-AB35D06D132D}">
      <dgm:prSet/>
      <dgm:spPr/>
      <dgm:t>
        <a:bodyPr/>
        <a:lstStyle/>
        <a:p>
          <a:endParaRPr lang="fr-FR"/>
        </a:p>
      </dgm:t>
    </dgm:pt>
    <dgm:pt modelId="{CEDC689E-C23D-48B3-9C1A-8B19D749881F}" type="sibTrans" cxnId="{B96CD829-753A-4B64-97A5-AB35D06D132D}">
      <dgm:prSet/>
      <dgm:spPr/>
      <dgm:t>
        <a:bodyPr/>
        <a:lstStyle/>
        <a:p>
          <a:endParaRPr lang="fr-FR"/>
        </a:p>
      </dgm:t>
    </dgm:pt>
    <dgm:pt modelId="{4995C04E-2FF5-434D-8603-F93A8765051F}">
      <dgm:prSet phldrT="[Texte]"/>
      <dgm:spPr/>
      <dgm:t>
        <a:bodyPr/>
        <a:lstStyle/>
        <a:p>
          <a:pPr>
            <a:buClrTx/>
            <a:buFont typeface="Arial" panose="020B0604020202020204" pitchFamily="34" charset="0"/>
            <a:buChar char="•"/>
          </a:pPr>
          <a:r>
            <a:rPr lang="fr-FR" altLang="fr-FR" dirty="0">
              <a:solidFill>
                <a:schemeClr val="tx1"/>
              </a:solidFill>
              <a:latin typeface="Calibri" panose="020F0502020204030204" pitchFamily="34" charset="0"/>
              <a:cs typeface="Calibri" panose="020F0502020204030204" pitchFamily="34" charset="0"/>
            </a:rPr>
            <a:t>Le RGCU sera le référentiel unique et commun des carrières des assurés de l’ensemble des régimes de retraite obligatoires. </a:t>
          </a:r>
          <a:endParaRPr lang="fr-FR" dirty="0"/>
        </a:p>
      </dgm:t>
    </dgm:pt>
    <dgm:pt modelId="{9C0A55FF-992A-4A9E-A3A8-470B518AB26A}" type="parTrans" cxnId="{C49A1652-CC53-4837-AC7B-212A2208E15C}">
      <dgm:prSet/>
      <dgm:spPr/>
      <dgm:t>
        <a:bodyPr/>
        <a:lstStyle/>
        <a:p>
          <a:endParaRPr lang="fr-FR"/>
        </a:p>
      </dgm:t>
    </dgm:pt>
    <dgm:pt modelId="{AA6DB093-1529-44AD-9CD4-C20CFC957FB9}" type="sibTrans" cxnId="{C49A1652-CC53-4837-AC7B-212A2208E15C}">
      <dgm:prSet/>
      <dgm:spPr/>
      <dgm:t>
        <a:bodyPr/>
        <a:lstStyle/>
        <a:p>
          <a:endParaRPr lang="fr-FR"/>
        </a:p>
      </dgm:t>
    </dgm:pt>
    <dgm:pt modelId="{30CDE392-E7FE-4528-8031-61B4493343CF}">
      <dgm:prSet/>
      <dgm:spPr/>
      <dgm:t>
        <a:bodyPr/>
        <a:lstStyle/>
        <a:p>
          <a:r>
            <a:rPr lang="fr-FR" altLang="fr-FR" dirty="0">
              <a:solidFill>
                <a:schemeClr val="tx1"/>
              </a:solidFill>
              <a:latin typeface="Calibri" panose="020F0502020204030204" pitchFamily="34" charset="0"/>
              <a:cs typeface="Calibri" panose="020F0502020204030204" pitchFamily="34" charset="0"/>
            </a:rPr>
            <a:t>Le RGCU contient des </a:t>
          </a:r>
          <a:r>
            <a:rPr lang="fr-FR" altLang="fr-FR" b="1" dirty="0">
              <a:solidFill>
                <a:schemeClr val="tx1"/>
              </a:solidFill>
              <a:latin typeface="Calibri" panose="020F0502020204030204" pitchFamily="34" charset="0"/>
              <a:cs typeface="Calibri" panose="020F0502020204030204" pitchFamily="34" charset="0"/>
            </a:rPr>
            <a:t>données brutes</a:t>
          </a:r>
          <a:r>
            <a:rPr lang="fr-FR" altLang="fr-FR" dirty="0">
              <a:solidFill>
                <a:schemeClr val="tx1"/>
              </a:solidFill>
              <a:latin typeface="Calibri" panose="020F0502020204030204" pitchFamily="34" charset="0"/>
              <a:cs typeface="Calibri" panose="020F0502020204030204" pitchFamily="34" charset="0"/>
            </a:rPr>
            <a:t>. </a:t>
          </a:r>
        </a:p>
      </dgm:t>
    </dgm:pt>
    <dgm:pt modelId="{05DB13FD-F5C4-4007-A6D0-17F4C3166904}" type="parTrans" cxnId="{4B86FD4A-4D0E-4FC0-AF58-CE3CEF2AF9CD}">
      <dgm:prSet/>
      <dgm:spPr/>
      <dgm:t>
        <a:bodyPr/>
        <a:lstStyle/>
        <a:p>
          <a:endParaRPr lang="fr-FR"/>
        </a:p>
      </dgm:t>
    </dgm:pt>
    <dgm:pt modelId="{3AB6CF41-5297-45B5-ABE3-133883CB9FCF}" type="sibTrans" cxnId="{4B86FD4A-4D0E-4FC0-AF58-CE3CEF2AF9CD}">
      <dgm:prSet/>
      <dgm:spPr/>
      <dgm:t>
        <a:bodyPr/>
        <a:lstStyle/>
        <a:p>
          <a:endParaRPr lang="fr-FR"/>
        </a:p>
      </dgm:t>
    </dgm:pt>
    <dgm:pt modelId="{03245A01-B63D-455B-9907-1B8A1E355FEC}">
      <dgm:prSet/>
      <dgm:spPr/>
      <dgm:t>
        <a:bodyPr/>
        <a:lstStyle/>
        <a:p>
          <a:r>
            <a:rPr lang="fr-FR" altLang="fr-FR" dirty="0">
              <a:solidFill>
                <a:schemeClr val="tx1"/>
              </a:solidFill>
              <a:latin typeface="Calibri" panose="020F0502020204030204" pitchFamily="34" charset="0"/>
              <a:cs typeface="Calibri" panose="020F0502020204030204" pitchFamily="34" charset="0"/>
            </a:rPr>
            <a:t>Différents types de </a:t>
          </a:r>
          <a:r>
            <a:rPr lang="fr-FR" altLang="fr-FR" b="1" dirty="0">
              <a:solidFill>
                <a:schemeClr val="tx1"/>
              </a:solidFill>
              <a:latin typeface="Calibri" panose="020F0502020204030204" pitchFamily="34" charset="0"/>
              <a:cs typeface="Calibri" panose="020F0502020204030204" pitchFamily="34" charset="0"/>
            </a:rPr>
            <a:t>contrôles automatisés</a:t>
          </a:r>
          <a:r>
            <a:rPr lang="fr-FR" altLang="fr-FR" dirty="0">
              <a:solidFill>
                <a:schemeClr val="tx1"/>
              </a:solidFill>
              <a:latin typeface="Calibri" panose="020F0502020204030204" pitchFamily="34" charset="0"/>
              <a:cs typeface="Calibri" panose="020F0502020204030204" pitchFamily="34" charset="0"/>
            </a:rPr>
            <a:t> sont intégrés (ex : chevauchement des périodes ou doublon sur les périodes). Quand les résultats sont négatifs, ils sont notifiés aux régimes qui peuvent apporter les rectifications nécessaires</a:t>
          </a:r>
        </a:p>
      </dgm:t>
    </dgm:pt>
    <dgm:pt modelId="{F52DBD77-AE71-4D23-9A18-61D2BA794B2D}" type="parTrans" cxnId="{4D9F70A1-3F84-4EA9-A2F7-D5C9B4F8B3BB}">
      <dgm:prSet/>
      <dgm:spPr/>
      <dgm:t>
        <a:bodyPr/>
        <a:lstStyle/>
        <a:p>
          <a:endParaRPr lang="fr-FR"/>
        </a:p>
      </dgm:t>
    </dgm:pt>
    <dgm:pt modelId="{603DABC8-107B-4ABA-806D-8F82319C9215}" type="sibTrans" cxnId="{4D9F70A1-3F84-4EA9-A2F7-D5C9B4F8B3BB}">
      <dgm:prSet/>
      <dgm:spPr/>
      <dgm:t>
        <a:bodyPr/>
        <a:lstStyle/>
        <a:p>
          <a:endParaRPr lang="fr-FR"/>
        </a:p>
      </dgm:t>
    </dgm:pt>
    <dgm:pt modelId="{344F5EC9-BC29-42B7-BEC8-A5B5F7B44998}">
      <dgm:prSet phldrT="[Texte]"/>
      <dgm:spPr/>
      <dgm:t>
        <a:bodyPr/>
        <a:lstStyle/>
        <a:p>
          <a:pPr>
            <a:buClrTx/>
            <a:buFont typeface="Arial" panose="020B0604020202020204" pitchFamily="34" charset="0"/>
            <a:buChar char="•"/>
          </a:pPr>
          <a:r>
            <a:rPr lang="fr-FR" altLang="fr-FR" dirty="0">
              <a:solidFill>
                <a:schemeClr val="tx1"/>
              </a:solidFill>
              <a:latin typeface="Calibri" panose="020F0502020204030204" pitchFamily="34" charset="0"/>
              <a:cs typeface="Calibri" panose="020F0502020204030204" pitchFamily="34" charset="0"/>
            </a:rPr>
            <a:t>Il contiendra également d’autres informations relatives aux droits à retraite des assurés.</a:t>
          </a:r>
          <a:endParaRPr lang="fr-FR" dirty="0"/>
        </a:p>
      </dgm:t>
    </dgm:pt>
    <dgm:pt modelId="{E20CD93D-D8E8-491F-9E9B-07457B940F84}" type="parTrans" cxnId="{C21C364C-E86F-46F4-9C87-F53CEE9358A0}">
      <dgm:prSet/>
      <dgm:spPr/>
      <dgm:t>
        <a:bodyPr/>
        <a:lstStyle/>
        <a:p>
          <a:endParaRPr lang="fr-FR"/>
        </a:p>
      </dgm:t>
    </dgm:pt>
    <dgm:pt modelId="{88CF16F9-AEA5-47A6-9E5D-2BDBA4FCC514}" type="sibTrans" cxnId="{C21C364C-E86F-46F4-9C87-F53CEE9358A0}">
      <dgm:prSet/>
      <dgm:spPr/>
      <dgm:t>
        <a:bodyPr/>
        <a:lstStyle/>
        <a:p>
          <a:endParaRPr lang="fr-FR"/>
        </a:p>
      </dgm:t>
    </dgm:pt>
    <dgm:pt modelId="{DC8D6643-F382-4E0F-825B-5A940EC1D3F1}">
      <dgm:prSet phldrT="[Texte]"/>
      <dgm:spPr/>
      <dgm:t>
        <a:bodyPr/>
        <a:lstStyle/>
        <a:p>
          <a:pPr>
            <a:buClrTx/>
            <a:buFont typeface="Arial" panose="020B0604020202020204" pitchFamily="34" charset="0"/>
            <a:buChar char="•"/>
          </a:pPr>
          <a:r>
            <a:rPr lang="fr-FR" altLang="fr-FR" dirty="0">
              <a:solidFill>
                <a:schemeClr val="tx1"/>
              </a:solidFill>
              <a:latin typeface="Calibri" panose="020F0502020204030204" pitchFamily="34" charset="0"/>
              <a:cs typeface="Calibri" panose="020F0502020204030204" pitchFamily="34" charset="0"/>
            </a:rPr>
            <a:t>Mais </a:t>
          </a:r>
          <a:r>
            <a:rPr lang="fr-FR" altLang="fr-FR" b="1" dirty="0">
              <a:solidFill>
                <a:schemeClr val="tx1"/>
              </a:solidFill>
              <a:latin typeface="Calibri" panose="020F0502020204030204" pitchFamily="34" charset="0"/>
              <a:cs typeface="Calibri" panose="020F0502020204030204" pitchFamily="34" charset="0"/>
            </a:rPr>
            <a:t>il ne calculera pas de montants de retraite.</a:t>
          </a:r>
          <a:endParaRPr lang="fr-FR" b="1" dirty="0"/>
        </a:p>
      </dgm:t>
    </dgm:pt>
    <dgm:pt modelId="{9C3DBA17-1CE5-4328-877A-C25F399343FF}" type="parTrans" cxnId="{2F32D9B4-46DA-407B-8060-5B29FAF325D3}">
      <dgm:prSet/>
      <dgm:spPr/>
      <dgm:t>
        <a:bodyPr/>
        <a:lstStyle/>
        <a:p>
          <a:endParaRPr lang="fr-FR"/>
        </a:p>
      </dgm:t>
    </dgm:pt>
    <dgm:pt modelId="{35D976F4-33C4-4E09-88CD-666FFDB705FD}" type="sibTrans" cxnId="{2F32D9B4-46DA-407B-8060-5B29FAF325D3}">
      <dgm:prSet/>
      <dgm:spPr/>
      <dgm:t>
        <a:bodyPr/>
        <a:lstStyle/>
        <a:p>
          <a:endParaRPr lang="fr-FR"/>
        </a:p>
      </dgm:t>
    </dgm:pt>
    <dgm:pt modelId="{A96044FE-7246-4A17-8289-505410DE54B4}">
      <dgm:prSet/>
      <dgm:spPr/>
      <dgm:t>
        <a:bodyPr/>
        <a:lstStyle/>
        <a:p>
          <a:r>
            <a:rPr lang="fr-FR" altLang="fr-FR" dirty="0">
              <a:solidFill>
                <a:schemeClr val="tx1"/>
              </a:solidFill>
              <a:latin typeface="Calibri" panose="020F0502020204030204" pitchFamily="34" charset="0"/>
              <a:cs typeface="Calibri" panose="020F0502020204030204" pitchFamily="34" charset="0"/>
            </a:rPr>
            <a:t>La reprise du stock des régimes peut néanmoins comporter </a:t>
          </a:r>
          <a:r>
            <a:rPr lang="fr-FR" b="1" dirty="0"/>
            <a:t>des données calculées à partir des données de base de la carrière : points et/ou durées d’assurance</a:t>
          </a:r>
          <a:r>
            <a:rPr lang="fr-FR" dirty="0"/>
            <a:t>.</a:t>
          </a:r>
          <a:endParaRPr lang="fr-FR" altLang="fr-FR" dirty="0">
            <a:solidFill>
              <a:schemeClr val="tx1"/>
            </a:solidFill>
            <a:latin typeface="Calibri" panose="020F0502020204030204" pitchFamily="34" charset="0"/>
            <a:cs typeface="Calibri" panose="020F0502020204030204" pitchFamily="34" charset="0"/>
          </a:endParaRPr>
        </a:p>
      </dgm:t>
    </dgm:pt>
    <dgm:pt modelId="{B0A73AA0-7D2A-4D3D-B838-8D74E8034FE4}" type="parTrans" cxnId="{10C303F5-786A-4239-9FF0-0C79064773F2}">
      <dgm:prSet/>
      <dgm:spPr/>
      <dgm:t>
        <a:bodyPr/>
        <a:lstStyle/>
        <a:p>
          <a:endParaRPr lang="fr-FR"/>
        </a:p>
      </dgm:t>
    </dgm:pt>
    <dgm:pt modelId="{DF5C008C-FC83-457A-A556-8E7EA49F1E8D}" type="sibTrans" cxnId="{10C303F5-786A-4239-9FF0-0C79064773F2}">
      <dgm:prSet/>
      <dgm:spPr/>
      <dgm:t>
        <a:bodyPr/>
        <a:lstStyle/>
        <a:p>
          <a:endParaRPr lang="fr-FR"/>
        </a:p>
      </dgm:t>
    </dgm:pt>
    <dgm:pt modelId="{2A0970D0-41ED-4B2D-8ADB-91E88A309A29}">
      <dgm:prSet/>
      <dgm:spPr/>
      <dgm:t>
        <a:bodyPr/>
        <a:lstStyle/>
        <a:p>
          <a:r>
            <a:rPr lang="fr-FR" altLang="fr-FR" dirty="0">
              <a:solidFill>
                <a:schemeClr val="tx1"/>
              </a:solidFill>
              <a:latin typeface="Calibri" panose="020F0502020204030204" pitchFamily="34" charset="0"/>
              <a:cs typeface="Calibri" panose="020F0502020204030204" pitchFamily="34" charset="0"/>
            </a:rPr>
            <a:t>Les régimes de base et complémentaires peuvent réaliser le calcul des points acquis dans leur propre SI.</a:t>
          </a:r>
        </a:p>
      </dgm:t>
    </dgm:pt>
    <dgm:pt modelId="{692BBA4B-2E67-4D91-A9A6-D3ABBFDAEAB5}" type="parTrans" cxnId="{CABFDD29-4428-4966-A928-2D4FEC4CB718}">
      <dgm:prSet/>
      <dgm:spPr/>
      <dgm:t>
        <a:bodyPr/>
        <a:lstStyle/>
        <a:p>
          <a:endParaRPr lang="fr-FR"/>
        </a:p>
      </dgm:t>
    </dgm:pt>
    <dgm:pt modelId="{12927988-C568-419F-8D04-80C9E18C0C75}" type="sibTrans" cxnId="{CABFDD29-4428-4966-A928-2D4FEC4CB718}">
      <dgm:prSet/>
      <dgm:spPr/>
      <dgm:t>
        <a:bodyPr/>
        <a:lstStyle/>
        <a:p>
          <a:endParaRPr lang="fr-FR"/>
        </a:p>
      </dgm:t>
    </dgm:pt>
    <dgm:pt modelId="{2A1F8E16-5C52-451E-9B74-561A1E7095E6}">
      <dgm:prSet/>
      <dgm:spPr/>
      <dgm:t>
        <a:bodyPr/>
        <a:lstStyle/>
        <a:p>
          <a:r>
            <a:rPr lang="fr-FR" altLang="fr-FR" dirty="0">
              <a:solidFill>
                <a:schemeClr val="tx1"/>
              </a:solidFill>
              <a:latin typeface="Calibri" panose="020F0502020204030204" pitchFamily="34" charset="0"/>
              <a:cs typeface="Calibri" panose="020F0502020204030204" pitchFamily="34" charset="0"/>
            </a:rPr>
            <a:t>L’intégration au RGCU des </a:t>
          </a:r>
          <a:r>
            <a:rPr lang="fr-FR" altLang="fr-FR" b="1" dirty="0">
              <a:solidFill>
                <a:schemeClr val="tx1"/>
              </a:solidFill>
              <a:latin typeface="Calibri" panose="020F0502020204030204" pitchFamily="34" charset="0"/>
              <a:cs typeface="Calibri" panose="020F0502020204030204" pitchFamily="34" charset="0"/>
            </a:rPr>
            <a:t>corrections DSN  apportées par les employeurs </a:t>
          </a:r>
          <a:r>
            <a:rPr lang="fr-FR" altLang="fr-FR" dirty="0">
              <a:solidFill>
                <a:schemeClr val="tx1"/>
              </a:solidFill>
              <a:latin typeface="Calibri" panose="020F0502020204030204" pitchFamily="34" charset="0"/>
              <a:cs typeface="Calibri" panose="020F0502020204030204" pitchFamily="34" charset="0"/>
            </a:rPr>
            <a:t>permet de bénéficier d’une fiabilisation « à la source ».</a:t>
          </a:r>
        </a:p>
      </dgm:t>
    </dgm:pt>
    <dgm:pt modelId="{0F5E8A87-E30F-4C36-8D9C-08A856846378}" type="parTrans" cxnId="{B2F5799C-C4A3-45BF-9474-4D1779F0858C}">
      <dgm:prSet/>
      <dgm:spPr/>
      <dgm:t>
        <a:bodyPr/>
        <a:lstStyle/>
        <a:p>
          <a:endParaRPr lang="fr-FR"/>
        </a:p>
      </dgm:t>
    </dgm:pt>
    <dgm:pt modelId="{48791F0D-7B3C-4370-9915-FFCA814CB2F1}" type="sibTrans" cxnId="{B2F5799C-C4A3-45BF-9474-4D1779F0858C}">
      <dgm:prSet/>
      <dgm:spPr/>
      <dgm:t>
        <a:bodyPr/>
        <a:lstStyle/>
        <a:p>
          <a:endParaRPr lang="fr-FR"/>
        </a:p>
      </dgm:t>
    </dgm:pt>
    <dgm:pt modelId="{7D48E87B-EB54-4CE3-A60F-3E18D1C53F2E}" type="pres">
      <dgm:prSet presAssocID="{F3AB54F8-F3D5-4C3E-B8E6-48FFD91271BA}" presName="Name0" presStyleCnt="0">
        <dgm:presLayoutVars>
          <dgm:dir/>
          <dgm:animLvl val="lvl"/>
          <dgm:resizeHandles val="exact"/>
        </dgm:presLayoutVars>
      </dgm:prSet>
      <dgm:spPr/>
    </dgm:pt>
    <dgm:pt modelId="{CC60CE04-A9C8-4C1F-8E82-D44BA9EC07F0}" type="pres">
      <dgm:prSet presAssocID="{E651E1C0-A273-4298-9F49-8DF02C49B724}" presName="composite" presStyleCnt="0"/>
      <dgm:spPr/>
    </dgm:pt>
    <dgm:pt modelId="{9CB5590D-8F1D-4411-BEEA-2A5B9C8EDB06}" type="pres">
      <dgm:prSet presAssocID="{E651E1C0-A273-4298-9F49-8DF02C49B724}" presName="parTx" presStyleLbl="alignNode1" presStyleIdx="0" presStyleCnt="3">
        <dgm:presLayoutVars>
          <dgm:chMax val="0"/>
          <dgm:chPref val="0"/>
          <dgm:bulletEnabled val="1"/>
        </dgm:presLayoutVars>
      </dgm:prSet>
      <dgm:spPr/>
    </dgm:pt>
    <dgm:pt modelId="{524631CB-FC72-47F5-9320-BF1BB6388EBF}" type="pres">
      <dgm:prSet presAssocID="{E651E1C0-A273-4298-9F49-8DF02C49B724}" presName="desTx" presStyleLbl="alignAccFollowNode1" presStyleIdx="0" presStyleCnt="3">
        <dgm:presLayoutVars>
          <dgm:bulletEnabled val="1"/>
        </dgm:presLayoutVars>
      </dgm:prSet>
      <dgm:spPr/>
    </dgm:pt>
    <dgm:pt modelId="{FA623A87-2060-476D-800B-62E53699CD7C}" type="pres">
      <dgm:prSet presAssocID="{8629B432-1330-43A6-B5F7-36B317AE2B3A}" presName="space" presStyleCnt="0"/>
      <dgm:spPr/>
    </dgm:pt>
    <dgm:pt modelId="{616BDA5D-A6A1-4327-BA78-9F2AF9555202}" type="pres">
      <dgm:prSet presAssocID="{5F434FA4-5889-454B-AEBB-8B0F44482D31}" presName="composite" presStyleCnt="0"/>
      <dgm:spPr/>
    </dgm:pt>
    <dgm:pt modelId="{625F35DF-D2DD-4688-B6C9-A5DDB40C9C26}" type="pres">
      <dgm:prSet presAssocID="{5F434FA4-5889-454B-AEBB-8B0F44482D31}" presName="parTx" presStyleLbl="alignNode1" presStyleIdx="1" presStyleCnt="3">
        <dgm:presLayoutVars>
          <dgm:chMax val="0"/>
          <dgm:chPref val="0"/>
          <dgm:bulletEnabled val="1"/>
        </dgm:presLayoutVars>
      </dgm:prSet>
      <dgm:spPr>
        <a:xfrm>
          <a:off x="3423042" y="75326"/>
          <a:ext cx="2999970" cy="489600"/>
        </a:xfrm>
        <a:prstGeom prst="rect">
          <a:avLst/>
        </a:prstGeom>
      </dgm:spPr>
    </dgm:pt>
    <dgm:pt modelId="{6E711522-23B8-4E3A-8712-5B28DDA81686}" type="pres">
      <dgm:prSet presAssocID="{5F434FA4-5889-454B-AEBB-8B0F44482D31}" presName="desTx" presStyleLbl="alignAccFollowNode1" presStyleIdx="1" presStyleCnt="3">
        <dgm:presLayoutVars>
          <dgm:bulletEnabled val="1"/>
        </dgm:presLayoutVars>
      </dgm:prSet>
      <dgm:spPr/>
    </dgm:pt>
    <dgm:pt modelId="{E0CA9C27-1EC9-47D0-973B-D097D35F2F60}" type="pres">
      <dgm:prSet presAssocID="{E78B0F91-0665-4D3D-BF9E-A713D4E3171C}" presName="space" presStyleCnt="0"/>
      <dgm:spPr/>
    </dgm:pt>
    <dgm:pt modelId="{9AD0832E-7370-4CB0-8F05-32FBD5292A45}" type="pres">
      <dgm:prSet presAssocID="{3F833E07-A0C0-418D-9D61-7D2590799D8D}" presName="composite" presStyleCnt="0"/>
      <dgm:spPr/>
    </dgm:pt>
    <dgm:pt modelId="{68F77882-8F6B-429C-ADAD-E031B9542871}" type="pres">
      <dgm:prSet presAssocID="{3F833E07-A0C0-418D-9D61-7D2590799D8D}" presName="parTx" presStyleLbl="alignNode1" presStyleIdx="2" presStyleCnt="3">
        <dgm:presLayoutVars>
          <dgm:chMax val="0"/>
          <dgm:chPref val="0"/>
          <dgm:bulletEnabled val="1"/>
        </dgm:presLayoutVars>
      </dgm:prSet>
      <dgm:spPr>
        <a:xfrm>
          <a:off x="6843008" y="75326"/>
          <a:ext cx="2999970" cy="489600"/>
        </a:xfrm>
        <a:prstGeom prst="rect">
          <a:avLst/>
        </a:prstGeom>
      </dgm:spPr>
    </dgm:pt>
    <dgm:pt modelId="{8D669277-64F7-4C98-A953-2B081925785E}" type="pres">
      <dgm:prSet presAssocID="{3F833E07-A0C0-418D-9D61-7D2590799D8D}" presName="desTx" presStyleLbl="alignAccFollowNode1" presStyleIdx="2" presStyleCnt="3">
        <dgm:presLayoutVars>
          <dgm:bulletEnabled val="1"/>
        </dgm:presLayoutVars>
      </dgm:prSet>
      <dgm:spPr/>
    </dgm:pt>
  </dgm:ptLst>
  <dgm:cxnLst>
    <dgm:cxn modelId="{46FFCD15-EC16-487D-993B-FD4F3A66A88E}" type="presOf" srcId="{A96044FE-7246-4A17-8289-505410DE54B4}" destId="{6E711522-23B8-4E3A-8712-5B28DDA81686}" srcOrd="0" destOrd="1" presId="urn:microsoft.com/office/officeart/2005/8/layout/hList1"/>
    <dgm:cxn modelId="{B96CD829-753A-4B64-97A5-AB35D06D132D}" srcId="{F3AB54F8-F3D5-4C3E-B8E6-48FFD91271BA}" destId="{3F833E07-A0C0-418D-9D61-7D2590799D8D}" srcOrd="2" destOrd="0" parTransId="{E9B759B2-8D6A-43B7-9269-3458D4901DDF}" sibTransId="{CEDC689E-C23D-48B3-9C1A-8B19D749881F}"/>
    <dgm:cxn modelId="{CABFDD29-4428-4966-A928-2D4FEC4CB718}" srcId="{5F434FA4-5889-454B-AEBB-8B0F44482D31}" destId="{2A0970D0-41ED-4B2D-8ADB-91E88A309A29}" srcOrd="2" destOrd="0" parTransId="{692BBA4B-2E67-4D91-A9A6-D3ABBFDAEAB5}" sibTransId="{12927988-C568-419F-8D04-80C9E18C0C75}"/>
    <dgm:cxn modelId="{D1686D5C-0997-43AE-B069-85B91FB45922}" type="presOf" srcId="{2A0970D0-41ED-4B2D-8ADB-91E88A309A29}" destId="{6E711522-23B8-4E3A-8712-5B28DDA81686}" srcOrd="0" destOrd="2" presId="urn:microsoft.com/office/officeart/2005/8/layout/hList1"/>
    <dgm:cxn modelId="{4E044347-6399-48EA-90CE-36031BD87249}" type="presOf" srcId="{3F833E07-A0C0-418D-9D61-7D2590799D8D}" destId="{68F77882-8F6B-429C-ADAD-E031B9542871}" srcOrd="0" destOrd="0" presId="urn:microsoft.com/office/officeart/2005/8/layout/hList1"/>
    <dgm:cxn modelId="{4B86FD4A-4D0E-4FC0-AF58-CE3CEF2AF9CD}" srcId="{5F434FA4-5889-454B-AEBB-8B0F44482D31}" destId="{30CDE392-E7FE-4528-8031-61B4493343CF}" srcOrd="0" destOrd="0" parTransId="{05DB13FD-F5C4-4007-A6D0-17F4C3166904}" sibTransId="{3AB6CF41-5297-45B5-ABE3-133883CB9FCF}"/>
    <dgm:cxn modelId="{C21C364C-E86F-46F4-9C87-F53CEE9358A0}" srcId="{E651E1C0-A273-4298-9F49-8DF02C49B724}" destId="{344F5EC9-BC29-42B7-BEC8-A5B5F7B44998}" srcOrd="1" destOrd="0" parTransId="{E20CD93D-D8E8-491F-9E9B-07457B940F84}" sibTransId="{88CF16F9-AEA5-47A6-9E5D-2BDBA4FCC514}"/>
    <dgm:cxn modelId="{C49A1652-CC53-4837-AC7B-212A2208E15C}" srcId="{E651E1C0-A273-4298-9F49-8DF02C49B724}" destId="{4995C04E-2FF5-434D-8603-F93A8765051F}" srcOrd="0" destOrd="0" parTransId="{9C0A55FF-992A-4A9E-A3A8-470B518AB26A}" sibTransId="{AA6DB093-1529-44AD-9CD4-C20CFC957FB9}"/>
    <dgm:cxn modelId="{35808993-F3CC-41C2-BDF6-1403CEE5F2BC}" srcId="{F3AB54F8-F3D5-4C3E-B8E6-48FFD91271BA}" destId="{E651E1C0-A273-4298-9F49-8DF02C49B724}" srcOrd="0" destOrd="0" parTransId="{DA9828B9-2F09-4744-8868-F8AC418FBB98}" sibTransId="{8629B432-1330-43A6-B5F7-36B317AE2B3A}"/>
    <dgm:cxn modelId="{A76CF299-6D28-46DF-B222-F2D216C4F18A}" type="presOf" srcId="{344F5EC9-BC29-42B7-BEC8-A5B5F7B44998}" destId="{524631CB-FC72-47F5-9320-BF1BB6388EBF}" srcOrd="0" destOrd="1" presId="urn:microsoft.com/office/officeart/2005/8/layout/hList1"/>
    <dgm:cxn modelId="{B2F5799C-C4A3-45BF-9474-4D1779F0858C}" srcId="{3F833E07-A0C0-418D-9D61-7D2590799D8D}" destId="{2A1F8E16-5C52-451E-9B74-561A1E7095E6}" srcOrd="1" destOrd="0" parTransId="{0F5E8A87-E30F-4C36-8D9C-08A856846378}" sibTransId="{48791F0D-7B3C-4370-9915-FFCA814CB2F1}"/>
    <dgm:cxn modelId="{4D9F70A1-3F84-4EA9-A2F7-D5C9B4F8B3BB}" srcId="{3F833E07-A0C0-418D-9D61-7D2590799D8D}" destId="{03245A01-B63D-455B-9907-1B8A1E355FEC}" srcOrd="0" destOrd="0" parTransId="{F52DBD77-AE71-4D23-9A18-61D2BA794B2D}" sibTransId="{603DABC8-107B-4ABA-806D-8F82319C9215}"/>
    <dgm:cxn modelId="{29EB66A9-9864-401F-9D0B-D0150B61C9CF}" srcId="{F3AB54F8-F3D5-4C3E-B8E6-48FFD91271BA}" destId="{5F434FA4-5889-454B-AEBB-8B0F44482D31}" srcOrd="1" destOrd="0" parTransId="{F817A17E-230C-4AEE-870F-0D954661CA86}" sibTransId="{E78B0F91-0665-4D3D-BF9E-A713D4E3171C}"/>
    <dgm:cxn modelId="{DBBD15B0-EC15-4F53-9638-59792AAECE2F}" type="presOf" srcId="{E651E1C0-A273-4298-9F49-8DF02C49B724}" destId="{9CB5590D-8F1D-4411-BEEA-2A5B9C8EDB06}" srcOrd="0" destOrd="0" presId="urn:microsoft.com/office/officeart/2005/8/layout/hList1"/>
    <dgm:cxn modelId="{2F32D9B4-46DA-407B-8060-5B29FAF325D3}" srcId="{E651E1C0-A273-4298-9F49-8DF02C49B724}" destId="{DC8D6643-F382-4E0F-825B-5A940EC1D3F1}" srcOrd="2" destOrd="0" parTransId="{9C3DBA17-1CE5-4328-877A-C25F399343FF}" sibTransId="{35D976F4-33C4-4E09-88CD-666FFDB705FD}"/>
    <dgm:cxn modelId="{0D2FD6B8-4F08-4FA0-8786-8B22E91D3616}" type="presOf" srcId="{F3AB54F8-F3D5-4C3E-B8E6-48FFD91271BA}" destId="{7D48E87B-EB54-4CE3-A60F-3E18D1C53F2E}" srcOrd="0" destOrd="0" presId="urn:microsoft.com/office/officeart/2005/8/layout/hList1"/>
    <dgm:cxn modelId="{86B9A7C2-D7FA-4932-8FBA-C946FAAA2C14}" type="presOf" srcId="{4995C04E-2FF5-434D-8603-F93A8765051F}" destId="{524631CB-FC72-47F5-9320-BF1BB6388EBF}" srcOrd="0" destOrd="0" presId="urn:microsoft.com/office/officeart/2005/8/layout/hList1"/>
    <dgm:cxn modelId="{1F95DDCA-77DE-4F72-948F-1D768768B233}" type="presOf" srcId="{DC8D6643-F382-4E0F-825B-5A940EC1D3F1}" destId="{524631CB-FC72-47F5-9320-BF1BB6388EBF}" srcOrd="0" destOrd="2" presId="urn:microsoft.com/office/officeart/2005/8/layout/hList1"/>
    <dgm:cxn modelId="{A3ECDCD0-08B4-4FAF-ADE0-B0900F4F245B}" type="presOf" srcId="{30CDE392-E7FE-4528-8031-61B4493343CF}" destId="{6E711522-23B8-4E3A-8712-5B28DDA81686}" srcOrd="0" destOrd="0" presId="urn:microsoft.com/office/officeart/2005/8/layout/hList1"/>
    <dgm:cxn modelId="{6762FEDC-85B8-4417-9568-568F6700A200}" type="presOf" srcId="{5F434FA4-5889-454B-AEBB-8B0F44482D31}" destId="{625F35DF-D2DD-4688-B6C9-A5DDB40C9C26}" srcOrd="0" destOrd="0" presId="urn:microsoft.com/office/officeart/2005/8/layout/hList1"/>
    <dgm:cxn modelId="{21A368E6-7122-4FEA-80A5-7A4CE0A6A6FA}" type="presOf" srcId="{2A1F8E16-5C52-451E-9B74-561A1E7095E6}" destId="{8D669277-64F7-4C98-A953-2B081925785E}" srcOrd="0" destOrd="1" presId="urn:microsoft.com/office/officeart/2005/8/layout/hList1"/>
    <dgm:cxn modelId="{733DDCE6-1B93-4E74-9C6F-4A6E42682D42}" type="presOf" srcId="{03245A01-B63D-455B-9907-1B8A1E355FEC}" destId="{8D669277-64F7-4C98-A953-2B081925785E}" srcOrd="0" destOrd="0" presId="urn:microsoft.com/office/officeart/2005/8/layout/hList1"/>
    <dgm:cxn modelId="{10C303F5-786A-4239-9FF0-0C79064773F2}" srcId="{5F434FA4-5889-454B-AEBB-8B0F44482D31}" destId="{A96044FE-7246-4A17-8289-505410DE54B4}" srcOrd="1" destOrd="0" parTransId="{B0A73AA0-7D2A-4D3D-B838-8D74E8034FE4}" sibTransId="{DF5C008C-FC83-457A-A556-8E7EA49F1E8D}"/>
    <dgm:cxn modelId="{BC80D409-EA11-4ED6-A919-99F945FE5436}" type="presParOf" srcId="{7D48E87B-EB54-4CE3-A60F-3E18D1C53F2E}" destId="{CC60CE04-A9C8-4C1F-8E82-D44BA9EC07F0}" srcOrd="0" destOrd="0" presId="urn:microsoft.com/office/officeart/2005/8/layout/hList1"/>
    <dgm:cxn modelId="{8C116E6E-7752-465A-97D8-CCA57207E6BF}" type="presParOf" srcId="{CC60CE04-A9C8-4C1F-8E82-D44BA9EC07F0}" destId="{9CB5590D-8F1D-4411-BEEA-2A5B9C8EDB06}" srcOrd="0" destOrd="0" presId="urn:microsoft.com/office/officeart/2005/8/layout/hList1"/>
    <dgm:cxn modelId="{9C1B8335-DE68-4EEA-BFA9-C2110615DCA0}" type="presParOf" srcId="{CC60CE04-A9C8-4C1F-8E82-D44BA9EC07F0}" destId="{524631CB-FC72-47F5-9320-BF1BB6388EBF}" srcOrd="1" destOrd="0" presId="urn:microsoft.com/office/officeart/2005/8/layout/hList1"/>
    <dgm:cxn modelId="{E78DEF9A-97E5-490A-A90D-380B6EB4CA65}" type="presParOf" srcId="{7D48E87B-EB54-4CE3-A60F-3E18D1C53F2E}" destId="{FA623A87-2060-476D-800B-62E53699CD7C}" srcOrd="1" destOrd="0" presId="urn:microsoft.com/office/officeart/2005/8/layout/hList1"/>
    <dgm:cxn modelId="{8DD07A90-34F1-4C53-A705-9F203EAC08FD}" type="presParOf" srcId="{7D48E87B-EB54-4CE3-A60F-3E18D1C53F2E}" destId="{616BDA5D-A6A1-4327-BA78-9F2AF9555202}" srcOrd="2" destOrd="0" presId="urn:microsoft.com/office/officeart/2005/8/layout/hList1"/>
    <dgm:cxn modelId="{B5AAC701-070C-428B-A8AD-25B441DAADDB}" type="presParOf" srcId="{616BDA5D-A6A1-4327-BA78-9F2AF9555202}" destId="{625F35DF-D2DD-4688-B6C9-A5DDB40C9C26}" srcOrd="0" destOrd="0" presId="urn:microsoft.com/office/officeart/2005/8/layout/hList1"/>
    <dgm:cxn modelId="{D5587224-EB25-4F9C-941B-897021AFB6D7}" type="presParOf" srcId="{616BDA5D-A6A1-4327-BA78-9F2AF9555202}" destId="{6E711522-23B8-4E3A-8712-5B28DDA81686}" srcOrd="1" destOrd="0" presId="urn:microsoft.com/office/officeart/2005/8/layout/hList1"/>
    <dgm:cxn modelId="{EE87F726-4569-4438-ACE2-6764A38D4EBF}" type="presParOf" srcId="{7D48E87B-EB54-4CE3-A60F-3E18D1C53F2E}" destId="{E0CA9C27-1EC9-47D0-973B-D097D35F2F60}" srcOrd="3" destOrd="0" presId="urn:microsoft.com/office/officeart/2005/8/layout/hList1"/>
    <dgm:cxn modelId="{D5E38BD3-0132-402C-8E7F-FE67B85C5FB4}" type="presParOf" srcId="{7D48E87B-EB54-4CE3-A60F-3E18D1C53F2E}" destId="{9AD0832E-7370-4CB0-8F05-32FBD5292A45}" srcOrd="4" destOrd="0" presId="urn:microsoft.com/office/officeart/2005/8/layout/hList1"/>
    <dgm:cxn modelId="{BE96335E-322F-4B7A-A502-D813B3398765}" type="presParOf" srcId="{9AD0832E-7370-4CB0-8F05-32FBD5292A45}" destId="{68F77882-8F6B-429C-ADAD-E031B9542871}" srcOrd="0" destOrd="0" presId="urn:microsoft.com/office/officeart/2005/8/layout/hList1"/>
    <dgm:cxn modelId="{BDD471CD-BB56-41AA-8631-EAEFDDEDD3A3}" type="presParOf" srcId="{9AD0832E-7370-4CB0-8F05-32FBD5292A45}" destId="{8D669277-64F7-4C98-A953-2B081925785E}"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792EB4A-6DE6-43D0-A487-D7CA1116EE28}" type="doc">
      <dgm:prSet loTypeId="urn:microsoft.com/office/officeart/2005/8/layout/equation1" loCatId="relationship" qsTypeId="urn:microsoft.com/office/officeart/2005/8/quickstyle/simple1" qsCatId="simple" csTypeId="urn:microsoft.com/office/officeart/2005/8/colors/accent1_2" csCatId="accent1" phldr="1"/>
      <dgm:spPr/>
    </dgm:pt>
    <dgm:pt modelId="{19F4914D-BCC2-447A-86F8-54DA7D69234C}">
      <dgm:prSet phldrT="[Texte]"/>
      <dgm:spPr>
        <a:solidFill>
          <a:srgbClr val="000091"/>
        </a:solidFill>
      </dgm:spPr>
      <dgm:t>
        <a:bodyPr/>
        <a:lstStyle/>
        <a:p>
          <a:r>
            <a:rPr lang="fr-FR" dirty="0"/>
            <a:t>Carrière brute</a:t>
          </a:r>
        </a:p>
      </dgm:t>
    </dgm:pt>
    <dgm:pt modelId="{C6165C69-32C3-48AE-A1CC-292147066AC7}" type="parTrans" cxnId="{E84CB23B-4DE4-49FD-8002-FE37575E1709}">
      <dgm:prSet/>
      <dgm:spPr/>
      <dgm:t>
        <a:bodyPr/>
        <a:lstStyle/>
        <a:p>
          <a:endParaRPr lang="fr-FR"/>
        </a:p>
      </dgm:t>
    </dgm:pt>
    <dgm:pt modelId="{450758F4-A50C-407C-955D-07FB83FF97E1}" type="sibTrans" cxnId="{E84CB23B-4DE4-49FD-8002-FE37575E1709}">
      <dgm:prSet/>
      <dgm:spPr/>
      <dgm:t>
        <a:bodyPr/>
        <a:lstStyle/>
        <a:p>
          <a:endParaRPr lang="fr-FR"/>
        </a:p>
      </dgm:t>
    </dgm:pt>
    <dgm:pt modelId="{341967D2-4FD0-4792-BD4E-FC694B3F6DC7}">
      <dgm:prSet phldrT="[Texte]"/>
      <dgm:spPr>
        <a:solidFill>
          <a:srgbClr val="000091"/>
        </a:solidFill>
      </dgm:spPr>
      <dgm:t>
        <a:bodyPr/>
        <a:lstStyle/>
        <a:p>
          <a:r>
            <a:rPr lang="fr-FR" dirty="0"/>
            <a:t>Période de vie</a:t>
          </a:r>
        </a:p>
      </dgm:t>
    </dgm:pt>
    <dgm:pt modelId="{8E1A4B53-E599-47BD-903F-90B070700404}" type="parTrans" cxnId="{752698FB-A733-4436-BCAC-884CA1759C64}">
      <dgm:prSet/>
      <dgm:spPr/>
      <dgm:t>
        <a:bodyPr/>
        <a:lstStyle/>
        <a:p>
          <a:endParaRPr lang="fr-FR"/>
        </a:p>
      </dgm:t>
    </dgm:pt>
    <dgm:pt modelId="{B8C69780-7289-4BD8-A9E9-5BA3A38AF90D}" type="sibTrans" cxnId="{752698FB-A733-4436-BCAC-884CA1759C64}">
      <dgm:prSet/>
      <dgm:spPr/>
      <dgm:t>
        <a:bodyPr/>
        <a:lstStyle/>
        <a:p>
          <a:endParaRPr lang="fr-FR"/>
        </a:p>
      </dgm:t>
    </dgm:pt>
    <dgm:pt modelId="{E31BB85D-F99D-49E9-A20B-85C77BD64F6A}">
      <dgm:prSet phldrT="[Texte]"/>
      <dgm:spPr>
        <a:solidFill>
          <a:srgbClr val="000091"/>
        </a:solidFill>
      </dgm:spPr>
      <dgm:t>
        <a:bodyPr/>
        <a:lstStyle/>
        <a:p>
          <a:r>
            <a:rPr lang="fr-FR" dirty="0"/>
            <a:t>Carrière étendue</a:t>
          </a:r>
        </a:p>
      </dgm:t>
    </dgm:pt>
    <dgm:pt modelId="{66F2CE0D-4A0C-4FD3-BE26-D7390790D14A}" type="parTrans" cxnId="{1CF33324-6900-4A55-A1B6-84F21F4DD633}">
      <dgm:prSet/>
      <dgm:spPr/>
      <dgm:t>
        <a:bodyPr/>
        <a:lstStyle/>
        <a:p>
          <a:endParaRPr lang="fr-FR"/>
        </a:p>
      </dgm:t>
    </dgm:pt>
    <dgm:pt modelId="{EC12B8A3-9A2C-4CA0-B047-B47B92AEABB1}" type="sibTrans" cxnId="{1CF33324-6900-4A55-A1B6-84F21F4DD633}">
      <dgm:prSet/>
      <dgm:spPr/>
      <dgm:t>
        <a:bodyPr/>
        <a:lstStyle/>
        <a:p>
          <a:endParaRPr lang="fr-FR"/>
        </a:p>
      </dgm:t>
    </dgm:pt>
    <dgm:pt modelId="{401175C2-6CE9-4123-B4B6-87607717C0C9}">
      <dgm:prSet phldrT="[Texte]"/>
      <dgm:spPr>
        <a:solidFill>
          <a:srgbClr val="000091"/>
        </a:solidFill>
      </dgm:spPr>
      <dgm:t>
        <a:bodyPr/>
        <a:lstStyle/>
        <a:p>
          <a:r>
            <a:rPr lang="fr-FR" dirty="0"/>
            <a:t>Éléments de durée d’assurance</a:t>
          </a:r>
        </a:p>
      </dgm:t>
    </dgm:pt>
    <dgm:pt modelId="{046C99E4-087E-40D8-9453-CE9685BBD0A6}" type="parTrans" cxnId="{AC61FFC5-6D76-4AAC-876D-69E25CE79FB0}">
      <dgm:prSet/>
      <dgm:spPr/>
      <dgm:t>
        <a:bodyPr/>
        <a:lstStyle/>
        <a:p>
          <a:endParaRPr lang="fr-FR"/>
        </a:p>
      </dgm:t>
    </dgm:pt>
    <dgm:pt modelId="{03770F7C-FF56-412F-B2FF-72CFF2B45814}" type="sibTrans" cxnId="{AC61FFC5-6D76-4AAC-876D-69E25CE79FB0}">
      <dgm:prSet/>
      <dgm:spPr/>
      <dgm:t>
        <a:bodyPr/>
        <a:lstStyle/>
        <a:p>
          <a:endParaRPr lang="fr-FR"/>
        </a:p>
      </dgm:t>
    </dgm:pt>
    <dgm:pt modelId="{9D418D59-3A1D-4D61-A31F-5BD0CAB75556}" type="pres">
      <dgm:prSet presAssocID="{E792EB4A-6DE6-43D0-A487-D7CA1116EE28}" presName="linearFlow" presStyleCnt="0">
        <dgm:presLayoutVars>
          <dgm:dir/>
          <dgm:resizeHandles val="exact"/>
        </dgm:presLayoutVars>
      </dgm:prSet>
      <dgm:spPr/>
    </dgm:pt>
    <dgm:pt modelId="{BC792F3C-12E9-4E9E-8BF8-3C642074AB14}" type="pres">
      <dgm:prSet presAssocID="{19F4914D-BCC2-447A-86F8-54DA7D69234C}" presName="node" presStyleLbl="node1" presStyleIdx="0" presStyleCnt="4">
        <dgm:presLayoutVars>
          <dgm:bulletEnabled val="1"/>
        </dgm:presLayoutVars>
      </dgm:prSet>
      <dgm:spPr/>
    </dgm:pt>
    <dgm:pt modelId="{318EE780-58BB-4778-8210-8C5388983E2B}" type="pres">
      <dgm:prSet presAssocID="{450758F4-A50C-407C-955D-07FB83FF97E1}" presName="spacerL" presStyleCnt="0"/>
      <dgm:spPr/>
    </dgm:pt>
    <dgm:pt modelId="{CBD98CA6-9160-4CAC-9CDE-0316E9F6ECDB}" type="pres">
      <dgm:prSet presAssocID="{450758F4-A50C-407C-955D-07FB83FF97E1}" presName="sibTrans" presStyleLbl="sibTrans2D1" presStyleIdx="0" presStyleCnt="3"/>
      <dgm:spPr/>
    </dgm:pt>
    <dgm:pt modelId="{4C23108B-C5E0-4D16-A54B-B8F02552C103}" type="pres">
      <dgm:prSet presAssocID="{450758F4-A50C-407C-955D-07FB83FF97E1}" presName="spacerR" presStyleCnt="0"/>
      <dgm:spPr/>
    </dgm:pt>
    <dgm:pt modelId="{0A65765A-DC2E-4F46-B673-7484CE7BE017}" type="pres">
      <dgm:prSet presAssocID="{341967D2-4FD0-4792-BD4E-FC694B3F6DC7}" presName="node" presStyleLbl="node1" presStyleIdx="1" presStyleCnt="4">
        <dgm:presLayoutVars>
          <dgm:bulletEnabled val="1"/>
        </dgm:presLayoutVars>
      </dgm:prSet>
      <dgm:spPr/>
    </dgm:pt>
    <dgm:pt modelId="{C1C6E9C2-A1C8-4992-AA0F-1448D23D23CD}" type="pres">
      <dgm:prSet presAssocID="{B8C69780-7289-4BD8-A9E9-5BA3A38AF90D}" presName="spacerL" presStyleCnt="0"/>
      <dgm:spPr/>
    </dgm:pt>
    <dgm:pt modelId="{3633CB50-2DEA-43BC-8BD9-FBA34CD0E1B5}" type="pres">
      <dgm:prSet presAssocID="{B8C69780-7289-4BD8-A9E9-5BA3A38AF90D}" presName="sibTrans" presStyleLbl="sibTrans2D1" presStyleIdx="1" presStyleCnt="3"/>
      <dgm:spPr/>
    </dgm:pt>
    <dgm:pt modelId="{F019F73B-3C13-457B-99DB-E9FDBF2CC25D}" type="pres">
      <dgm:prSet presAssocID="{B8C69780-7289-4BD8-A9E9-5BA3A38AF90D}" presName="spacerR" presStyleCnt="0"/>
      <dgm:spPr/>
    </dgm:pt>
    <dgm:pt modelId="{36E71EBC-765C-4003-AE3D-8FEFB03D893B}" type="pres">
      <dgm:prSet presAssocID="{401175C2-6CE9-4123-B4B6-87607717C0C9}" presName="node" presStyleLbl="node1" presStyleIdx="2" presStyleCnt="4">
        <dgm:presLayoutVars>
          <dgm:bulletEnabled val="1"/>
        </dgm:presLayoutVars>
      </dgm:prSet>
      <dgm:spPr/>
    </dgm:pt>
    <dgm:pt modelId="{2384FAE0-EE8D-4716-89BF-F56497A809F3}" type="pres">
      <dgm:prSet presAssocID="{03770F7C-FF56-412F-B2FF-72CFF2B45814}" presName="spacerL" presStyleCnt="0"/>
      <dgm:spPr/>
    </dgm:pt>
    <dgm:pt modelId="{DF3EFD25-B271-49CD-B44A-C0933E5F3033}" type="pres">
      <dgm:prSet presAssocID="{03770F7C-FF56-412F-B2FF-72CFF2B45814}" presName="sibTrans" presStyleLbl="sibTrans2D1" presStyleIdx="2" presStyleCnt="3"/>
      <dgm:spPr/>
    </dgm:pt>
    <dgm:pt modelId="{EF0D45F8-E7A0-4931-B1E4-AC6B32EC9CD3}" type="pres">
      <dgm:prSet presAssocID="{03770F7C-FF56-412F-B2FF-72CFF2B45814}" presName="spacerR" presStyleCnt="0"/>
      <dgm:spPr/>
    </dgm:pt>
    <dgm:pt modelId="{70893914-F2F8-4395-9E6A-ADF0479B9082}" type="pres">
      <dgm:prSet presAssocID="{E31BB85D-F99D-49E9-A20B-85C77BD64F6A}" presName="node" presStyleLbl="node1" presStyleIdx="3" presStyleCnt="4">
        <dgm:presLayoutVars>
          <dgm:bulletEnabled val="1"/>
        </dgm:presLayoutVars>
      </dgm:prSet>
      <dgm:spPr/>
    </dgm:pt>
  </dgm:ptLst>
  <dgm:cxnLst>
    <dgm:cxn modelId="{C73B790A-3EF5-4E49-BC5F-6170ABCF42F4}" type="presOf" srcId="{450758F4-A50C-407C-955D-07FB83FF97E1}" destId="{CBD98CA6-9160-4CAC-9CDE-0316E9F6ECDB}" srcOrd="0" destOrd="0" presId="urn:microsoft.com/office/officeart/2005/8/layout/equation1"/>
    <dgm:cxn modelId="{880FC612-9697-4F2B-A0E2-D4471E6749D7}" type="presOf" srcId="{03770F7C-FF56-412F-B2FF-72CFF2B45814}" destId="{DF3EFD25-B271-49CD-B44A-C0933E5F3033}" srcOrd="0" destOrd="0" presId="urn:microsoft.com/office/officeart/2005/8/layout/equation1"/>
    <dgm:cxn modelId="{1CF33324-6900-4A55-A1B6-84F21F4DD633}" srcId="{E792EB4A-6DE6-43D0-A487-D7CA1116EE28}" destId="{E31BB85D-F99D-49E9-A20B-85C77BD64F6A}" srcOrd="3" destOrd="0" parTransId="{66F2CE0D-4A0C-4FD3-BE26-D7390790D14A}" sibTransId="{EC12B8A3-9A2C-4CA0-B047-B47B92AEABB1}"/>
    <dgm:cxn modelId="{E84CB23B-4DE4-49FD-8002-FE37575E1709}" srcId="{E792EB4A-6DE6-43D0-A487-D7CA1116EE28}" destId="{19F4914D-BCC2-447A-86F8-54DA7D69234C}" srcOrd="0" destOrd="0" parTransId="{C6165C69-32C3-48AE-A1CC-292147066AC7}" sibTransId="{450758F4-A50C-407C-955D-07FB83FF97E1}"/>
    <dgm:cxn modelId="{D178B64A-8739-49AC-AC8D-C7C121FBF38C}" type="presOf" srcId="{B8C69780-7289-4BD8-A9E9-5BA3A38AF90D}" destId="{3633CB50-2DEA-43BC-8BD9-FBA34CD0E1B5}" srcOrd="0" destOrd="0" presId="urn:microsoft.com/office/officeart/2005/8/layout/equation1"/>
    <dgm:cxn modelId="{FA8BFA57-B775-46D3-82AF-7BF2B2EAEAE0}" type="presOf" srcId="{E31BB85D-F99D-49E9-A20B-85C77BD64F6A}" destId="{70893914-F2F8-4395-9E6A-ADF0479B9082}" srcOrd="0" destOrd="0" presId="urn:microsoft.com/office/officeart/2005/8/layout/equation1"/>
    <dgm:cxn modelId="{ACF693C5-30E5-46B6-BA83-85A9AEAE3BB9}" type="presOf" srcId="{E792EB4A-6DE6-43D0-A487-D7CA1116EE28}" destId="{9D418D59-3A1D-4D61-A31F-5BD0CAB75556}" srcOrd="0" destOrd="0" presId="urn:microsoft.com/office/officeart/2005/8/layout/equation1"/>
    <dgm:cxn modelId="{AC61FFC5-6D76-4AAC-876D-69E25CE79FB0}" srcId="{E792EB4A-6DE6-43D0-A487-D7CA1116EE28}" destId="{401175C2-6CE9-4123-B4B6-87607717C0C9}" srcOrd="2" destOrd="0" parTransId="{046C99E4-087E-40D8-9453-CE9685BBD0A6}" sibTransId="{03770F7C-FF56-412F-B2FF-72CFF2B45814}"/>
    <dgm:cxn modelId="{616405EE-F755-42CD-B5FF-51C997B386BF}" type="presOf" srcId="{341967D2-4FD0-4792-BD4E-FC694B3F6DC7}" destId="{0A65765A-DC2E-4F46-B673-7484CE7BE017}" srcOrd="0" destOrd="0" presId="urn:microsoft.com/office/officeart/2005/8/layout/equation1"/>
    <dgm:cxn modelId="{A26752F3-CE84-464C-AE49-C5897E237AE8}" type="presOf" srcId="{19F4914D-BCC2-447A-86F8-54DA7D69234C}" destId="{BC792F3C-12E9-4E9E-8BF8-3C642074AB14}" srcOrd="0" destOrd="0" presId="urn:microsoft.com/office/officeart/2005/8/layout/equation1"/>
    <dgm:cxn modelId="{752698FB-A733-4436-BCAC-884CA1759C64}" srcId="{E792EB4A-6DE6-43D0-A487-D7CA1116EE28}" destId="{341967D2-4FD0-4792-BD4E-FC694B3F6DC7}" srcOrd="1" destOrd="0" parTransId="{8E1A4B53-E599-47BD-903F-90B070700404}" sibTransId="{B8C69780-7289-4BD8-A9E9-5BA3A38AF90D}"/>
    <dgm:cxn modelId="{BB6FC1FE-6247-4576-820B-5BC8F4A571F1}" type="presOf" srcId="{401175C2-6CE9-4123-B4B6-87607717C0C9}" destId="{36E71EBC-765C-4003-AE3D-8FEFB03D893B}" srcOrd="0" destOrd="0" presId="urn:microsoft.com/office/officeart/2005/8/layout/equation1"/>
    <dgm:cxn modelId="{54959A87-DE2B-4192-A942-E7926D5A4C09}" type="presParOf" srcId="{9D418D59-3A1D-4D61-A31F-5BD0CAB75556}" destId="{BC792F3C-12E9-4E9E-8BF8-3C642074AB14}" srcOrd="0" destOrd="0" presId="urn:microsoft.com/office/officeart/2005/8/layout/equation1"/>
    <dgm:cxn modelId="{CD734D31-02F4-4A05-BF71-9D469AD19C22}" type="presParOf" srcId="{9D418D59-3A1D-4D61-A31F-5BD0CAB75556}" destId="{318EE780-58BB-4778-8210-8C5388983E2B}" srcOrd="1" destOrd="0" presId="urn:microsoft.com/office/officeart/2005/8/layout/equation1"/>
    <dgm:cxn modelId="{ABA3A717-8861-45A9-87CA-B9388A1C4F3B}" type="presParOf" srcId="{9D418D59-3A1D-4D61-A31F-5BD0CAB75556}" destId="{CBD98CA6-9160-4CAC-9CDE-0316E9F6ECDB}" srcOrd="2" destOrd="0" presId="urn:microsoft.com/office/officeart/2005/8/layout/equation1"/>
    <dgm:cxn modelId="{FB178375-98B0-475D-B3EB-70F5594B17B1}" type="presParOf" srcId="{9D418D59-3A1D-4D61-A31F-5BD0CAB75556}" destId="{4C23108B-C5E0-4D16-A54B-B8F02552C103}" srcOrd="3" destOrd="0" presId="urn:microsoft.com/office/officeart/2005/8/layout/equation1"/>
    <dgm:cxn modelId="{0512BF41-D02A-4E0E-9BDB-019E00691CE0}" type="presParOf" srcId="{9D418D59-3A1D-4D61-A31F-5BD0CAB75556}" destId="{0A65765A-DC2E-4F46-B673-7484CE7BE017}" srcOrd="4" destOrd="0" presId="urn:microsoft.com/office/officeart/2005/8/layout/equation1"/>
    <dgm:cxn modelId="{8A91E6AF-ADE4-455B-AEFE-6BCD8EA9DB17}" type="presParOf" srcId="{9D418D59-3A1D-4D61-A31F-5BD0CAB75556}" destId="{C1C6E9C2-A1C8-4992-AA0F-1448D23D23CD}" srcOrd="5" destOrd="0" presId="urn:microsoft.com/office/officeart/2005/8/layout/equation1"/>
    <dgm:cxn modelId="{35A44CEE-FC8C-4226-A8F3-C0B1D84F27D1}" type="presParOf" srcId="{9D418D59-3A1D-4D61-A31F-5BD0CAB75556}" destId="{3633CB50-2DEA-43BC-8BD9-FBA34CD0E1B5}" srcOrd="6" destOrd="0" presId="urn:microsoft.com/office/officeart/2005/8/layout/equation1"/>
    <dgm:cxn modelId="{A8E29CDC-685E-432E-B552-5E0CCF8D8DC7}" type="presParOf" srcId="{9D418D59-3A1D-4D61-A31F-5BD0CAB75556}" destId="{F019F73B-3C13-457B-99DB-E9FDBF2CC25D}" srcOrd="7" destOrd="0" presId="urn:microsoft.com/office/officeart/2005/8/layout/equation1"/>
    <dgm:cxn modelId="{4822817F-61D5-4FAC-9AB1-161519303085}" type="presParOf" srcId="{9D418D59-3A1D-4D61-A31F-5BD0CAB75556}" destId="{36E71EBC-765C-4003-AE3D-8FEFB03D893B}" srcOrd="8" destOrd="0" presId="urn:microsoft.com/office/officeart/2005/8/layout/equation1"/>
    <dgm:cxn modelId="{7010F26F-589D-4225-A6B4-A27F75B9AB86}" type="presParOf" srcId="{9D418D59-3A1D-4D61-A31F-5BD0CAB75556}" destId="{2384FAE0-EE8D-4716-89BF-F56497A809F3}" srcOrd="9" destOrd="0" presId="urn:microsoft.com/office/officeart/2005/8/layout/equation1"/>
    <dgm:cxn modelId="{39C279A5-3F6A-4210-97A4-4DF34059C77B}" type="presParOf" srcId="{9D418D59-3A1D-4D61-A31F-5BD0CAB75556}" destId="{DF3EFD25-B271-49CD-B44A-C0933E5F3033}" srcOrd="10" destOrd="0" presId="urn:microsoft.com/office/officeart/2005/8/layout/equation1"/>
    <dgm:cxn modelId="{EB9A91AE-29B4-4236-83E5-8F17CD5C03E4}" type="presParOf" srcId="{9D418D59-3A1D-4D61-A31F-5BD0CAB75556}" destId="{EF0D45F8-E7A0-4931-B1E4-AC6B32EC9CD3}" srcOrd="11" destOrd="0" presId="urn:microsoft.com/office/officeart/2005/8/layout/equation1"/>
    <dgm:cxn modelId="{B51CE1E3-75CB-4C87-AA6E-1AABE169AFEA}" type="presParOf" srcId="{9D418D59-3A1D-4D61-A31F-5BD0CAB75556}" destId="{70893914-F2F8-4395-9E6A-ADF0479B9082}" srcOrd="12"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792EB4A-6DE6-43D0-A487-D7CA1116EE28}" type="doc">
      <dgm:prSet loTypeId="urn:microsoft.com/office/officeart/2005/8/layout/equation1" loCatId="relationship" qsTypeId="urn:microsoft.com/office/officeart/2005/8/quickstyle/simple1" qsCatId="simple" csTypeId="urn:microsoft.com/office/officeart/2005/8/colors/accent1_2" csCatId="accent1" phldr="1"/>
      <dgm:spPr/>
    </dgm:pt>
    <dgm:pt modelId="{19F4914D-BCC2-447A-86F8-54DA7D69234C}">
      <dgm:prSet phldrT="[Texte]"/>
      <dgm:spPr>
        <a:solidFill>
          <a:srgbClr val="000091"/>
        </a:solidFill>
      </dgm:spPr>
      <dgm:t>
        <a:bodyPr/>
        <a:lstStyle/>
        <a:p>
          <a:r>
            <a:rPr lang="fr-FR" dirty="0"/>
            <a:t>Carrière étendue</a:t>
          </a:r>
        </a:p>
      </dgm:t>
    </dgm:pt>
    <dgm:pt modelId="{C6165C69-32C3-48AE-A1CC-292147066AC7}" type="parTrans" cxnId="{E84CB23B-4DE4-49FD-8002-FE37575E1709}">
      <dgm:prSet/>
      <dgm:spPr/>
      <dgm:t>
        <a:bodyPr/>
        <a:lstStyle/>
        <a:p>
          <a:endParaRPr lang="fr-FR"/>
        </a:p>
      </dgm:t>
    </dgm:pt>
    <dgm:pt modelId="{450758F4-A50C-407C-955D-07FB83FF97E1}" type="sibTrans" cxnId="{E84CB23B-4DE4-49FD-8002-FE37575E1709}">
      <dgm:prSet/>
      <dgm:spPr/>
      <dgm:t>
        <a:bodyPr/>
        <a:lstStyle/>
        <a:p>
          <a:endParaRPr lang="fr-FR"/>
        </a:p>
      </dgm:t>
    </dgm:pt>
    <dgm:pt modelId="{341967D2-4FD0-4792-BD4E-FC694B3F6DC7}">
      <dgm:prSet phldrT="[Texte]"/>
      <dgm:spPr>
        <a:solidFill>
          <a:schemeClr val="bg1">
            <a:lumMod val="75000"/>
          </a:schemeClr>
        </a:solidFill>
      </dgm:spPr>
      <dgm:t>
        <a:bodyPr/>
        <a:lstStyle/>
        <a:p>
          <a:r>
            <a:rPr lang="fr-FR" dirty="0"/>
            <a:t>Filiation / handicap</a:t>
          </a:r>
        </a:p>
      </dgm:t>
    </dgm:pt>
    <dgm:pt modelId="{8E1A4B53-E599-47BD-903F-90B070700404}" type="parTrans" cxnId="{752698FB-A733-4436-BCAC-884CA1759C64}">
      <dgm:prSet/>
      <dgm:spPr/>
      <dgm:t>
        <a:bodyPr/>
        <a:lstStyle/>
        <a:p>
          <a:endParaRPr lang="fr-FR"/>
        </a:p>
      </dgm:t>
    </dgm:pt>
    <dgm:pt modelId="{B8C69780-7289-4BD8-A9E9-5BA3A38AF90D}" type="sibTrans" cxnId="{752698FB-A733-4436-BCAC-884CA1759C64}">
      <dgm:prSet/>
      <dgm:spPr/>
      <dgm:t>
        <a:bodyPr/>
        <a:lstStyle/>
        <a:p>
          <a:endParaRPr lang="fr-FR"/>
        </a:p>
      </dgm:t>
    </dgm:pt>
    <dgm:pt modelId="{E31BB85D-F99D-49E9-A20B-85C77BD64F6A}">
      <dgm:prSet phldrT="[Texte]"/>
      <dgm:spPr>
        <a:solidFill>
          <a:schemeClr val="bg1">
            <a:lumMod val="75000"/>
          </a:schemeClr>
        </a:solidFill>
      </dgm:spPr>
      <dgm:t>
        <a:bodyPr/>
        <a:lstStyle/>
        <a:p>
          <a:r>
            <a:rPr lang="fr-FR" dirty="0"/>
            <a:t>Carrière élargie</a:t>
          </a:r>
        </a:p>
      </dgm:t>
    </dgm:pt>
    <dgm:pt modelId="{66F2CE0D-4A0C-4FD3-BE26-D7390790D14A}" type="parTrans" cxnId="{1CF33324-6900-4A55-A1B6-84F21F4DD633}">
      <dgm:prSet/>
      <dgm:spPr/>
      <dgm:t>
        <a:bodyPr/>
        <a:lstStyle/>
        <a:p>
          <a:endParaRPr lang="fr-FR"/>
        </a:p>
      </dgm:t>
    </dgm:pt>
    <dgm:pt modelId="{EC12B8A3-9A2C-4CA0-B047-B47B92AEABB1}" type="sibTrans" cxnId="{1CF33324-6900-4A55-A1B6-84F21F4DD633}">
      <dgm:prSet/>
      <dgm:spPr/>
      <dgm:t>
        <a:bodyPr/>
        <a:lstStyle/>
        <a:p>
          <a:endParaRPr lang="fr-FR"/>
        </a:p>
      </dgm:t>
    </dgm:pt>
    <dgm:pt modelId="{9D418D59-3A1D-4D61-A31F-5BD0CAB75556}" type="pres">
      <dgm:prSet presAssocID="{E792EB4A-6DE6-43D0-A487-D7CA1116EE28}" presName="linearFlow" presStyleCnt="0">
        <dgm:presLayoutVars>
          <dgm:dir/>
          <dgm:resizeHandles val="exact"/>
        </dgm:presLayoutVars>
      </dgm:prSet>
      <dgm:spPr/>
    </dgm:pt>
    <dgm:pt modelId="{BC792F3C-12E9-4E9E-8BF8-3C642074AB14}" type="pres">
      <dgm:prSet presAssocID="{19F4914D-BCC2-447A-86F8-54DA7D69234C}" presName="node" presStyleLbl="node1" presStyleIdx="0" presStyleCnt="3">
        <dgm:presLayoutVars>
          <dgm:bulletEnabled val="1"/>
        </dgm:presLayoutVars>
      </dgm:prSet>
      <dgm:spPr/>
    </dgm:pt>
    <dgm:pt modelId="{318EE780-58BB-4778-8210-8C5388983E2B}" type="pres">
      <dgm:prSet presAssocID="{450758F4-A50C-407C-955D-07FB83FF97E1}" presName="spacerL" presStyleCnt="0"/>
      <dgm:spPr/>
    </dgm:pt>
    <dgm:pt modelId="{CBD98CA6-9160-4CAC-9CDE-0316E9F6ECDB}" type="pres">
      <dgm:prSet presAssocID="{450758F4-A50C-407C-955D-07FB83FF97E1}" presName="sibTrans" presStyleLbl="sibTrans2D1" presStyleIdx="0" presStyleCnt="2"/>
      <dgm:spPr/>
    </dgm:pt>
    <dgm:pt modelId="{4C23108B-C5E0-4D16-A54B-B8F02552C103}" type="pres">
      <dgm:prSet presAssocID="{450758F4-A50C-407C-955D-07FB83FF97E1}" presName="spacerR" presStyleCnt="0"/>
      <dgm:spPr/>
    </dgm:pt>
    <dgm:pt modelId="{0A65765A-DC2E-4F46-B673-7484CE7BE017}" type="pres">
      <dgm:prSet presAssocID="{341967D2-4FD0-4792-BD4E-FC694B3F6DC7}" presName="node" presStyleLbl="node1" presStyleIdx="1" presStyleCnt="3">
        <dgm:presLayoutVars>
          <dgm:bulletEnabled val="1"/>
        </dgm:presLayoutVars>
      </dgm:prSet>
      <dgm:spPr/>
    </dgm:pt>
    <dgm:pt modelId="{C1C6E9C2-A1C8-4992-AA0F-1448D23D23CD}" type="pres">
      <dgm:prSet presAssocID="{B8C69780-7289-4BD8-A9E9-5BA3A38AF90D}" presName="spacerL" presStyleCnt="0"/>
      <dgm:spPr/>
    </dgm:pt>
    <dgm:pt modelId="{3633CB50-2DEA-43BC-8BD9-FBA34CD0E1B5}" type="pres">
      <dgm:prSet presAssocID="{B8C69780-7289-4BD8-A9E9-5BA3A38AF90D}" presName="sibTrans" presStyleLbl="sibTrans2D1" presStyleIdx="1" presStyleCnt="2"/>
      <dgm:spPr/>
    </dgm:pt>
    <dgm:pt modelId="{F019F73B-3C13-457B-99DB-E9FDBF2CC25D}" type="pres">
      <dgm:prSet presAssocID="{B8C69780-7289-4BD8-A9E9-5BA3A38AF90D}" presName="spacerR" presStyleCnt="0"/>
      <dgm:spPr/>
    </dgm:pt>
    <dgm:pt modelId="{70893914-F2F8-4395-9E6A-ADF0479B9082}" type="pres">
      <dgm:prSet presAssocID="{E31BB85D-F99D-49E9-A20B-85C77BD64F6A}" presName="node" presStyleLbl="node1" presStyleIdx="2" presStyleCnt="3">
        <dgm:presLayoutVars>
          <dgm:bulletEnabled val="1"/>
        </dgm:presLayoutVars>
      </dgm:prSet>
      <dgm:spPr/>
    </dgm:pt>
  </dgm:ptLst>
  <dgm:cxnLst>
    <dgm:cxn modelId="{C73B790A-3EF5-4E49-BC5F-6170ABCF42F4}" type="presOf" srcId="{450758F4-A50C-407C-955D-07FB83FF97E1}" destId="{CBD98CA6-9160-4CAC-9CDE-0316E9F6ECDB}" srcOrd="0" destOrd="0" presId="urn:microsoft.com/office/officeart/2005/8/layout/equation1"/>
    <dgm:cxn modelId="{1CF33324-6900-4A55-A1B6-84F21F4DD633}" srcId="{E792EB4A-6DE6-43D0-A487-D7CA1116EE28}" destId="{E31BB85D-F99D-49E9-A20B-85C77BD64F6A}" srcOrd="2" destOrd="0" parTransId="{66F2CE0D-4A0C-4FD3-BE26-D7390790D14A}" sibTransId="{EC12B8A3-9A2C-4CA0-B047-B47B92AEABB1}"/>
    <dgm:cxn modelId="{E84CB23B-4DE4-49FD-8002-FE37575E1709}" srcId="{E792EB4A-6DE6-43D0-A487-D7CA1116EE28}" destId="{19F4914D-BCC2-447A-86F8-54DA7D69234C}" srcOrd="0" destOrd="0" parTransId="{C6165C69-32C3-48AE-A1CC-292147066AC7}" sibTransId="{450758F4-A50C-407C-955D-07FB83FF97E1}"/>
    <dgm:cxn modelId="{D178B64A-8739-49AC-AC8D-C7C121FBF38C}" type="presOf" srcId="{B8C69780-7289-4BD8-A9E9-5BA3A38AF90D}" destId="{3633CB50-2DEA-43BC-8BD9-FBA34CD0E1B5}" srcOrd="0" destOrd="0" presId="urn:microsoft.com/office/officeart/2005/8/layout/equation1"/>
    <dgm:cxn modelId="{FA8BFA57-B775-46D3-82AF-7BF2B2EAEAE0}" type="presOf" srcId="{E31BB85D-F99D-49E9-A20B-85C77BD64F6A}" destId="{70893914-F2F8-4395-9E6A-ADF0479B9082}" srcOrd="0" destOrd="0" presId="urn:microsoft.com/office/officeart/2005/8/layout/equation1"/>
    <dgm:cxn modelId="{ACF693C5-30E5-46B6-BA83-85A9AEAE3BB9}" type="presOf" srcId="{E792EB4A-6DE6-43D0-A487-D7CA1116EE28}" destId="{9D418D59-3A1D-4D61-A31F-5BD0CAB75556}" srcOrd="0" destOrd="0" presId="urn:microsoft.com/office/officeart/2005/8/layout/equation1"/>
    <dgm:cxn modelId="{616405EE-F755-42CD-B5FF-51C997B386BF}" type="presOf" srcId="{341967D2-4FD0-4792-BD4E-FC694B3F6DC7}" destId="{0A65765A-DC2E-4F46-B673-7484CE7BE017}" srcOrd="0" destOrd="0" presId="urn:microsoft.com/office/officeart/2005/8/layout/equation1"/>
    <dgm:cxn modelId="{A26752F3-CE84-464C-AE49-C5897E237AE8}" type="presOf" srcId="{19F4914D-BCC2-447A-86F8-54DA7D69234C}" destId="{BC792F3C-12E9-4E9E-8BF8-3C642074AB14}" srcOrd="0" destOrd="0" presId="urn:microsoft.com/office/officeart/2005/8/layout/equation1"/>
    <dgm:cxn modelId="{752698FB-A733-4436-BCAC-884CA1759C64}" srcId="{E792EB4A-6DE6-43D0-A487-D7CA1116EE28}" destId="{341967D2-4FD0-4792-BD4E-FC694B3F6DC7}" srcOrd="1" destOrd="0" parTransId="{8E1A4B53-E599-47BD-903F-90B070700404}" sibTransId="{B8C69780-7289-4BD8-A9E9-5BA3A38AF90D}"/>
    <dgm:cxn modelId="{54959A87-DE2B-4192-A942-E7926D5A4C09}" type="presParOf" srcId="{9D418D59-3A1D-4D61-A31F-5BD0CAB75556}" destId="{BC792F3C-12E9-4E9E-8BF8-3C642074AB14}" srcOrd="0" destOrd="0" presId="urn:microsoft.com/office/officeart/2005/8/layout/equation1"/>
    <dgm:cxn modelId="{CD734D31-02F4-4A05-BF71-9D469AD19C22}" type="presParOf" srcId="{9D418D59-3A1D-4D61-A31F-5BD0CAB75556}" destId="{318EE780-58BB-4778-8210-8C5388983E2B}" srcOrd="1" destOrd="0" presId="urn:microsoft.com/office/officeart/2005/8/layout/equation1"/>
    <dgm:cxn modelId="{ABA3A717-8861-45A9-87CA-B9388A1C4F3B}" type="presParOf" srcId="{9D418D59-3A1D-4D61-A31F-5BD0CAB75556}" destId="{CBD98CA6-9160-4CAC-9CDE-0316E9F6ECDB}" srcOrd="2" destOrd="0" presId="urn:microsoft.com/office/officeart/2005/8/layout/equation1"/>
    <dgm:cxn modelId="{FB178375-98B0-475D-B3EB-70F5594B17B1}" type="presParOf" srcId="{9D418D59-3A1D-4D61-A31F-5BD0CAB75556}" destId="{4C23108B-C5E0-4D16-A54B-B8F02552C103}" srcOrd="3" destOrd="0" presId="urn:microsoft.com/office/officeart/2005/8/layout/equation1"/>
    <dgm:cxn modelId="{0512BF41-D02A-4E0E-9BDB-019E00691CE0}" type="presParOf" srcId="{9D418D59-3A1D-4D61-A31F-5BD0CAB75556}" destId="{0A65765A-DC2E-4F46-B673-7484CE7BE017}" srcOrd="4" destOrd="0" presId="urn:microsoft.com/office/officeart/2005/8/layout/equation1"/>
    <dgm:cxn modelId="{8A91E6AF-ADE4-455B-AEFE-6BCD8EA9DB17}" type="presParOf" srcId="{9D418D59-3A1D-4D61-A31F-5BD0CAB75556}" destId="{C1C6E9C2-A1C8-4992-AA0F-1448D23D23CD}" srcOrd="5" destOrd="0" presId="urn:microsoft.com/office/officeart/2005/8/layout/equation1"/>
    <dgm:cxn modelId="{35A44CEE-FC8C-4226-A8F3-C0B1D84F27D1}" type="presParOf" srcId="{9D418D59-3A1D-4D61-A31F-5BD0CAB75556}" destId="{3633CB50-2DEA-43BC-8BD9-FBA34CD0E1B5}" srcOrd="6" destOrd="0" presId="urn:microsoft.com/office/officeart/2005/8/layout/equation1"/>
    <dgm:cxn modelId="{A8E29CDC-685E-432E-B552-5E0CCF8D8DC7}" type="presParOf" srcId="{9D418D59-3A1D-4D61-A31F-5BD0CAB75556}" destId="{F019F73B-3C13-457B-99DB-E9FDBF2CC25D}" srcOrd="7" destOrd="0" presId="urn:microsoft.com/office/officeart/2005/8/layout/equation1"/>
    <dgm:cxn modelId="{B51CE1E3-75CB-4C87-AA6E-1AABE169AFEA}" type="presParOf" srcId="{9D418D59-3A1D-4D61-A31F-5BD0CAB75556}" destId="{70893914-F2F8-4395-9E6A-ADF0479B9082}" srcOrd="8" destOrd="0" presId="urn:microsoft.com/office/officeart/2005/8/layout/equation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380444E-E14A-4917-8751-CAA71477C402}" type="doc">
      <dgm:prSet loTypeId="urn:microsoft.com/office/officeart/2005/8/layout/chevron1" loCatId="process" qsTypeId="urn:microsoft.com/office/officeart/2005/8/quickstyle/simple1" qsCatId="simple" csTypeId="urn:microsoft.com/office/officeart/2005/8/colors/accent1_2" csCatId="accent1" phldr="1"/>
      <dgm:spPr/>
      <dgm:t>
        <a:bodyPr/>
        <a:lstStyle/>
        <a:p>
          <a:endParaRPr lang="fr-FR"/>
        </a:p>
      </dgm:t>
    </dgm:pt>
    <dgm:pt modelId="{85ECB029-775D-45A3-8B9B-6BB6C03AB912}">
      <dgm:prSet phldrT="[Texte]"/>
      <dgm:spPr>
        <a:solidFill>
          <a:srgbClr val="000091"/>
        </a:solidFill>
      </dgm:spPr>
      <dgm:t>
        <a:bodyPr/>
        <a:lstStyle/>
        <a:p>
          <a:r>
            <a:rPr lang="fr-FR" dirty="0"/>
            <a:t>2019</a:t>
          </a:r>
        </a:p>
      </dgm:t>
    </dgm:pt>
    <dgm:pt modelId="{301E8977-49E9-46E8-A53C-6FA38915FC0C}" type="parTrans" cxnId="{562A881E-25DA-42E8-95A9-C8016A8C05C9}">
      <dgm:prSet/>
      <dgm:spPr/>
      <dgm:t>
        <a:bodyPr/>
        <a:lstStyle/>
        <a:p>
          <a:endParaRPr lang="fr-FR"/>
        </a:p>
      </dgm:t>
    </dgm:pt>
    <dgm:pt modelId="{FA5970D7-760B-4389-91B1-C42FA5B485FD}" type="sibTrans" cxnId="{562A881E-25DA-42E8-95A9-C8016A8C05C9}">
      <dgm:prSet/>
      <dgm:spPr/>
      <dgm:t>
        <a:bodyPr/>
        <a:lstStyle/>
        <a:p>
          <a:endParaRPr lang="fr-FR"/>
        </a:p>
      </dgm:t>
    </dgm:pt>
    <dgm:pt modelId="{00C07E34-6503-4F48-BABA-D396499E9CB2}">
      <dgm:prSet phldrT="[Texte]"/>
      <dgm:spPr/>
      <dgm:t>
        <a:bodyPr/>
        <a:lstStyle/>
        <a:p>
          <a:r>
            <a:rPr lang="fr-FR" dirty="0"/>
            <a:t>CRPCEN</a:t>
          </a:r>
        </a:p>
      </dgm:t>
    </dgm:pt>
    <dgm:pt modelId="{5C047F16-4625-4FB1-A98B-7FA3EEDEA2BE}" type="parTrans" cxnId="{BC3209BE-B50C-46EA-AA6C-DA89BD7BBE41}">
      <dgm:prSet/>
      <dgm:spPr/>
      <dgm:t>
        <a:bodyPr/>
        <a:lstStyle/>
        <a:p>
          <a:endParaRPr lang="fr-FR"/>
        </a:p>
      </dgm:t>
    </dgm:pt>
    <dgm:pt modelId="{B87E45A2-785C-4CAE-A127-DC1272F162E5}" type="sibTrans" cxnId="{BC3209BE-B50C-46EA-AA6C-DA89BD7BBE41}">
      <dgm:prSet/>
      <dgm:spPr/>
      <dgm:t>
        <a:bodyPr/>
        <a:lstStyle/>
        <a:p>
          <a:endParaRPr lang="fr-FR"/>
        </a:p>
      </dgm:t>
    </dgm:pt>
    <dgm:pt modelId="{E7E15522-C847-4A7F-BBE8-CFD32B280F86}">
      <dgm:prSet phldrT="[Texte]"/>
      <dgm:spPr>
        <a:solidFill>
          <a:srgbClr val="000091"/>
        </a:solidFill>
      </dgm:spPr>
      <dgm:t>
        <a:bodyPr/>
        <a:lstStyle/>
        <a:p>
          <a:r>
            <a:rPr lang="fr-FR" dirty="0"/>
            <a:t>2020</a:t>
          </a:r>
        </a:p>
      </dgm:t>
    </dgm:pt>
    <dgm:pt modelId="{A0FED62D-E043-4C5F-9CE0-B61E915880C7}" type="parTrans" cxnId="{FF06D44F-73BB-4943-8187-B4F5C545B4BD}">
      <dgm:prSet/>
      <dgm:spPr/>
      <dgm:t>
        <a:bodyPr/>
        <a:lstStyle/>
        <a:p>
          <a:endParaRPr lang="fr-FR"/>
        </a:p>
      </dgm:t>
    </dgm:pt>
    <dgm:pt modelId="{263AF639-7A5B-408B-AB4A-F4E00490EA83}" type="sibTrans" cxnId="{FF06D44F-73BB-4943-8187-B4F5C545B4BD}">
      <dgm:prSet/>
      <dgm:spPr/>
      <dgm:t>
        <a:bodyPr/>
        <a:lstStyle/>
        <a:p>
          <a:endParaRPr lang="fr-FR"/>
        </a:p>
      </dgm:t>
    </dgm:pt>
    <dgm:pt modelId="{749E7C13-D1CA-43D1-AD32-F39D07F3CA94}">
      <dgm:prSet phldrT="[Texte]"/>
      <dgm:spPr/>
      <dgm:t>
        <a:bodyPr/>
        <a:lstStyle/>
        <a:p>
          <a:r>
            <a:rPr lang="fr-FR" dirty="0"/>
            <a:t>CNAV</a:t>
          </a:r>
        </a:p>
      </dgm:t>
    </dgm:pt>
    <dgm:pt modelId="{83B9D205-F777-4CA0-84AF-837D7C53E3D6}" type="parTrans" cxnId="{1104F8A3-F49F-4F76-B87B-6E7515D6E12B}">
      <dgm:prSet/>
      <dgm:spPr/>
      <dgm:t>
        <a:bodyPr/>
        <a:lstStyle/>
        <a:p>
          <a:endParaRPr lang="fr-FR"/>
        </a:p>
      </dgm:t>
    </dgm:pt>
    <dgm:pt modelId="{4A23A8D5-4168-4314-ABB3-40B8CC7015A3}" type="sibTrans" cxnId="{1104F8A3-F49F-4F76-B87B-6E7515D6E12B}">
      <dgm:prSet/>
      <dgm:spPr/>
      <dgm:t>
        <a:bodyPr/>
        <a:lstStyle/>
        <a:p>
          <a:endParaRPr lang="fr-FR"/>
        </a:p>
      </dgm:t>
    </dgm:pt>
    <dgm:pt modelId="{4A19ACC3-4B9A-4AF6-B939-C76321478951}">
      <dgm:prSet phldrT="[Texte]"/>
      <dgm:spPr>
        <a:solidFill>
          <a:srgbClr val="000091"/>
        </a:solidFill>
      </dgm:spPr>
      <dgm:t>
        <a:bodyPr/>
        <a:lstStyle/>
        <a:p>
          <a:r>
            <a:rPr lang="fr-FR" dirty="0"/>
            <a:t>2021</a:t>
          </a:r>
        </a:p>
      </dgm:t>
    </dgm:pt>
    <dgm:pt modelId="{9DC4735C-9CE3-4F96-AD6F-482F3931DC99}" type="parTrans" cxnId="{8213CA02-9F6A-4EA1-9385-ADCDE4F7E766}">
      <dgm:prSet/>
      <dgm:spPr/>
      <dgm:t>
        <a:bodyPr/>
        <a:lstStyle/>
        <a:p>
          <a:endParaRPr lang="fr-FR"/>
        </a:p>
      </dgm:t>
    </dgm:pt>
    <dgm:pt modelId="{D6BA7BB4-6D07-4AC7-9A2D-23698E5E9779}" type="sibTrans" cxnId="{8213CA02-9F6A-4EA1-9385-ADCDE4F7E766}">
      <dgm:prSet/>
      <dgm:spPr/>
      <dgm:t>
        <a:bodyPr/>
        <a:lstStyle/>
        <a:p>
          <a:endParaRPr lang="fr-FR"/>
        </a:p>
      </dgm:t>
    </dgm:pt>
    <dgm:pt modelId="{2AF82BAA-FC5E-4818-9E32-23352DC9419D}">
      <dgm:prSet phldrT="[Texte]"/>
      <dgm:spPr/>
      <dgm:t>
        <a:bodyPr/>
        <a:lstStyle/>
        <a:p>
          <a:r>
            <a:rPr lang="fr-FR" dirty="0"/>
            <a:t>AGIRC-ARRCO</a:t>
          </a:r>
        </a:p>
      </dgm:t>
    </dgm:pt>
    <dgm:pt modelId="{3ED6D22C-4E5B-4707-A868-52DEAB718287}" type="parTrans" cxnId="{8A34B83F-3406-4F50-9EC6-435B3F1E2A9F}">
      <dgm:prSet/>
      <dgm:spPr/>
      <dgm:t>
        <a:bodyPr/>
        <a:lstStyle/>
        <a:p>
          <a:endParaRPr lang="fr-FR"/>
        </a:p>
      </dgm:t>
    </dgm:pt>
    <dgm:pt modelId="{7E05FA93-66E2-4309-96AA-8FAFC4A94FAB}" type="sibTrans" cxnId="{8A34B83F-3406-4F50-9EC6-435B3F1E2A9F}">
      <dgm:prSet/>
      <dgm:spPr/>
      <dgm:t>
        <a:bodyPr/>
        <a:lstStyle/>
        <a:p>
          <a:endParaRPr lang="fr-FR"/>
        </a:p>
      </dgm:t>
    </dgm:pt>
    <dgm:pt modelId="{D4CA3CD4-22F0-45BC-84FF-F6E12ADB8F0A}">
      <dgm:prSet phldrT="[Texte]"/>
      <dgm:spPr/>
      <dgm:t>
        <a:bodyPr/>
        <a:lstStyle/>
        <a:p>
          <a:r>
            <a:rPr lang="fr-FR" dirty="0"/>
            <a:t>CAVIMAC</a:t>
          </a:r>
        </a:p>
      </dgm:t>
    </dgm:pt>
    <dgm:pt modelId="{018713AE-55AE-43E1-96DC-A0C6E0D06E97}" type="parTrans" cxnId="{657C2DDC-CE52-48F1-8B36-8C9AC5BE89F7}">
      <dgm:prSet/>
      <dgm:spPr/>
      <dgm:t>
        <a:bodyPr/>
        <a:lstStyle/>
        <a:p>
          <a:endParaRPr lang="fr-FR"/>
        </a:p>
      </dgm:t>
    </dgm:pt>
    <dgm:pt modelId="{7E11F490-2AC3-40A7-8D9F-3556465B1E0C}" type="sibTrans" cxnId="{657C2DDC-CE52-48F1-8B36-8C9AC5BE89F7}">
      <dgm:prSet/>
      <dgm:spPr/>
      <dgm:t>
        <a:bodyPr/>
        <a:lstStyle/>
        <a:p>
          <a:endParaRPr lang="fr-FR"/>
        </a:p>
      </dgm:t>
    </dgm:pt>
    <dgm:pt modelId="{F256706A-42AF-422F-86B4-4B39E971F3C3}">
      <dgm:prSet phldrT="[Texte]"/>
      <dgm:spPr/>
      <dgm:t>
        <a:bodyPr/>
        <a:lstStyle/>
        <a:p>
          <a:r>
            <a:rPr lang="fr-FR" dirty="0"/>
            <a:t>MSA – Salariés agricoles</a:t>
          </a:r>
        </a:p>
      </dgm:t>
    </dgm:pt>
    <dgm:pt modelId="{CC5A6066-30CA-40EC-B011-7C8309F8B2FC}" type="parTrans" cxnId="{ADF42D3B-7FF2-4F06-AF93-D3467D27947E}">
      <dgm:prSet/>
      <dgm:spPr/>
      <dgm:t>
        <a:bodyPr/>
        <a:lstStyle/>
        <a:p>
          <a:endParaRPr lang="fr-FR"/>
        </a:p>
      </dgm:t>
    </dgm:pt>
    <dgm:pt modelId="{3CCC2E3C-EEB0-463F-869A-141E2B72F2EC}" type="sibTrans" cxnId="{ADF42D3B-7FF2-4F06-AF93-D3467D27947E}">
      <dgm:prSet/>
      <dgm:spPr/>
      <dgm:t>
        <a:bodyPr/>
        <a:lstStyle/>
        <a:p>
          <a:endParaRPr lang="fr-FR"/>
        </a:p>
      </dgm:t>
    </dgm:pt>
    <dgm:pt modelId="{D9226E81-2A57-44EB-BBB7-0F071CA664B5}">
      <dgm:prSet phldrT="[Texte]"/>
      <dgm:spPr>
        <a:solidFill>
          <a:srgbClr val="000091"/>
        </a:solidFill>
      </dgm:spPr>
      <dgm:t>
        <a:bodyPr/>
        <a:lstStyle/>
        <a:p>
          <a:r>
            <a:rPr lang="fr-FR" dirty="0"/>
            <a:t>2022</a:t>
          </a:r>
        </a:p>
      </dgm:t>
    </dgm:pt>
    <dgm:pt modelId="{1A8A801D-AC8D-4D8D-A407-EBF972002609}" type="parTrans" cxnId="{ECD8FE2E-7E33-434F-8882-8E0B963F8A2D}">
      <dgm:prSet/>
      <dgm:spPr/>
      <dgm:t>
        <a:bodyPr/>
        <a:lstStyle/>
        <a:p>
          <a:endParaRPr lang="fr-FR"/>
        </a:p>
      </dgm:t>
    </dgm:pt>
    <dgm:pt modelId="{716BF420-F5A6-476A-9244-BD7369FDB903}" type="sibTrans" cxnId="{ECD8FE2E-7E33-434F-8882-8E0B963F8A2D}">
      <dgm:prSet/>
      <dgm:spPr/>
      <dgm:t>
        <a:bodyPr/>
        <a:lstStyle/>
        <a:p>
          <a:endParaRPr lang="fr-FR"/>
        </a:p>
      </dgm:t>
    </dgm:pt>
    <dgm:pt modelId="{1447CA95-830D-44BB-A67A-777852CC2AF1}">
      <dgm:prSet phldrT="[Texte]"/>
      <dgm:spPr/>
      <dgm:t>
        <a:bodyPr/>
        <a:lstStyle/>
        <a:p>
          <a:r>
            <a:rPr lang="fr-FR" dirty="0"/>
            <a:t>CNAV – TI</a:t>
          </a:r>
        </a:p>
      </dgm:t>
    </dgm:pt>
    <dgm:pt modelId="{8A0CA060-28E3-4EE1-BE35-5F31B4115444}" type="parTrans" cxnId="{54D5AA83-7CE2-4225-925D-3491AC3B8FFE}">
      <dgm:prSet/>
      <dgm:spPr/>
      <dgm:t>
        <a:bodyPr/>
        <a:lstStyle/>
        <a:p>
          <a:endParaRPr lang="fr-FR"/>
        </a:p>
      </dgm:t>
    </dgm:pt>
    <dgm:pt modelId="{5477A626-7107-492A-8FD2-D366C97F54AA}" type="sibTrans" cxnId="{54D5AA83-7CE2-4225-925D-3491AC3B8FFE}">
      <dgm:prSet/>
      <dgm:spPr/>
      <dgm:t>
        <a:bodyPr/>
        <a:lstStyle/>
        <a:p>
          <a:endParaRPr lang="fr-FR"/>
        </a:p>
      </dgm:t>
    </dgm:pt>
    <dgm:pt modelId="{812EE584-E7A1-4265-8A91-33B7C23977EA}">
      <dgm:prSet phldrT="[Texte]"/>
      <dgm:spPr/>
      <dgm:t>
        <a:bodyPr/>
        <a:lstStyle/>
        <a:p>
          <a:r>
            <a:rPr lang="fr-FR" dirty="0"/>
            <a:t>IRCANTEC</a:t>
          </a:r>
        </a:p>
      </dgm:t>
    </dgm:pt>
    <dgm:pt modelId="{CC2BA686-BB39-49C3-971D-D30F6871EA05}" type="parTrans" cxnId="{171909B4-9807-445B-8178-DA23F0BA96B8}">
      <dgm:prSet/>
      <dgm:spPr/>
      <dgm:t>
        <a:bodyPr/>
        <a:lstStyle/>
        <a:p>
          <a:endParaRPr lang="fr-FR"/>
        </a:p>
      </dgm:t>
    </dgm:pt>
    <dgm:pt modelId="{3AB7D245-DD76-424F-A005-F8C1B7F1DE69}" type="sibTrans" cxnId="{171909B4-9807-445B-8178-DA23F0BA96B8}">
      <dgm:prSet/>
      <dgm:spPr/>
      <dgm:t>
        <a:bodyPr/>
        <a:lstStyle/>
        <a:p>
          <a:endParaRPr lang="fr-FR"/>
        </a:p>
      </dgm:t>
    </dgm:pt>
    <dgm:pt modelId="{56077235-1504-4491-BFA7-2566DFA16A45}">
      <dgm:prSet phldrT="[Texte]"/>
      <dgm:spPr/>
      <dgm:t>
        <a:bodyPr/>
        <a:lstStyle/>
        <a:p>
          <a:r>
            <a:rPr lang="fr-FR" dirty="0"/>
            <a:t>Régime des Mines</a:t>
          </a:r>
        </a:p>
      </dgm:t>
    </dgm:pt>
    <dgm:pt modelId="{B5502DFC-692A-423A-8944-D39736E1FC3F}" type="parTrans" cxnId="{89530F66-008E-48F6-A632-5D12B6FA7F5D}">
      <dgm:prSet/>
      <dgm:spPr/>
      <dgm:t>
        <a:bodyPr/>
        <a:lstStyle/>
        <a:p>
          <a:endParaRPr lang="fr-FR"/>
        </a:p>
      </dgm:t>
    </dgm:pt>
    <dgm:pt modelId="{213BB734-8A99-4C1D-8A52-1B61A5D91400}" type="sibTrans" cxnId="{89530F66-008E-48F6-A632-5D12B6FA7F5D}">
      <dgm:prSet/>
      <dgm:spPr/>
      <dgm:t>
        <a:bodyPr/>
        <a:lstStyle/>
        <a:p>
          <a:endParaRPr lang="fr-FR"/>
        </a:p>
      </dgm:t>
    </dgm:pt>
    <dgm:pt modelId="{917DBF08-941D-4899-A5A5-016D113C2B12}">
      <dgm:prSet phldrT="[Texte]"/>
      <dgm:spPr>
        <a:solidFill>
          <a:srgbClr val="000091"/>
        </a:solidFill>
      </dgm:spPr>
      <dgm:t>
        <a:bodyPr/>
        <a:lstStyle/>
        <a:p>
          <a:r>
            <a:rPr lang="fr-FR" dirty="0"/>
            <a:t>2023</a:t>
          </a:r>
        </a:p>
      </dgm:t>
    </dgm:pt>
    <dgm:pt modelId="{0295DDCF-5E32-49C0-B244-771BAF1D0BEA}" type="parTrans" cxnId="{C25E5736-1BC3-49BB-81CA-181985E08D2C}">
      <dgm:prSet/>
      <dgm:spPr/>
      <dgm:t>
        <a:bodyPr/>
        <a:lstStyle/>
        <a:p>
          <a:endParaRPr lang="fr-FR"/>
        </a:p>
      </dgm:t>
    </dgm:pt>
    <dgm:pt modelId="{2B329B91-0195-4623-8876-496839A070F5}" type="sibTrans" cxnId="{C25E5736-1BC3-49BB-81CA-181985E08D2C}">
      <dgm:prSet/>
      <dgm:spPr/>
      <dgm:t>
        <a:bodyPr/>
        <a:lstStyle/>
        <a:p>
          <a:endParaRPr lang="fr-FR"/>
        </a:p>
      </dgm:t>
    </dgm:pt>
    <dgm:pt modelId="{EC5F3449-ADF9-4C44-9D58-D229354DABAB}">
      <dgm:prSet phldrT="[Texte]"/>
      <dgm:spPr/>
      <dgm:t>
        <a:bodyPr/>
        <a:lstStyle/>
        <a:p>
          <a:r>
            <a:rPr lang="fr-FR" dirty="0"/>
            <a:t>CIPAV</a:t>
          </a:r>
        </a:p>
      </dgm:t>
    </dgm:pt>
    <dgm:pt modelId="{F325C769-AA3F-4443-9AA6-B6EEF3EE620B}" type="parTrans" cxnId="{70BF1F1C-E689-472C-89E5-3032F7AD5F5A}">
      <dgm:prSet/>
      <dgm:spPr/>
      <dgm:t>
        <a:bodyPr/>
        <a:lstStyle/>
        <a:p>
          <a:endParaRPr lang="fr-FR"/>
        </a:p>
      </dgm:t>
    </dgm:pt>
    <dgm:pt modelId="{5D428802-BBA0-4E40-8DDC-65119B132E4B}" type="sibTrans" cxnId="{70BF1F1C-E689-472C-89E5-3032F7AD5F5A}">
      <dgm:prSet/>
      <dgm:spPr/>
      <dgm:t>
        <a:bodyPr/>
        <a:lstStyle/>
        <a:p>
          <a:endParaRPr lang="fr-FR"/>
        </a:p>
      </dgm:t>
    </dgm:pt>
    <dgm:pt modelId="{192D2783-F18D-405E-A226-C8100F632FDA}">
      <dgm:prSet phldrT="[Texte]"/>
      <dgm:spPr>
        <a:solidFill>
          <a:srgbClr val="000091"/>
        </a:solidFill>
      </dgm:spPr>
      <dgm:t>
        <a:bodyPr/>
        <a:lstStyle/>
        <a:p>
          <a:r>
            <a:rPr lang="fr-FR" dirty="0"/>
            <a:t>2024</a:t>
          </a:r>
        </a:p>
      </dgm:t>
    </dgm:pt>
    <dgm:pt modelId="{92CB4291-A829-45A2-9CD1-83E21960A599}" type="parTrans" cxnId="{6523728B-E941-40FD-9BF3-B7D949FE4AA0}">
      <dgm:prSet/>
      <dgm:spPr/>
      <dgm:t>
        <a:bodyPr/>
        <a:lstStyle/>
        <a:p>
          <a:endParaRPr lang="fr-FR"/>
        </a:p>
      </dgm:t>
    </dgm:pt>
    <dgm:pt modelId="{7C8C9EF8-F889-433E-9716-4B2BC15EFFB4}" type="sibTrans" cxnId="{6523728B-E941-40FD-9BF3-B7D949FE4AA0}">
      <dgm:prSet/>
      <dgm:spPr/>
      <dgm:t>
        <a:bodyPr/>
        <a:lstStyle/>
        <a:p>
          <a:endParaRPr lang="fr-FR"/>
        </a:p>
      </dgm:t>
    </dgm:pt>
    <dgm:pt modelId="{F17B5D2F-18D5-48C7-B0CF-C8366F4F5968}">
      <dgm:prSet phldrT="[Texte]"/>
      <dgm:spPr/>
      <dgm:t>
        <a:bodyPr/>
        <a:lstStyle/>
        <a:p>
          <a:r>
            <a:rPr lang="fr-FR" dirty="0"/>
            <a:t>CPR F</a:t>
          </a:r>
        </a:p>
      </dgm:t>
    </dgm:pt>
    <dgm:pt modelId="{DFFA3E46-1EC3-4BE2-A497-6923D4D346BC}" type="parTrans" cxnId="{43E6563A-CB97-48BF-B7E5-7BAE2FD0DA0F}">
      <dgm:prSet/>
      <dgm:spPr/>
      <dgm:t>
        <a:bodyPr/>
        <a:lstStyle/>
        <a:p>
          <a:endParaRPr lang="fr-FR"/>
        </a:p>
      </dgm:t>
    </dgm:pt>
    <dgm:pt modelId="{DA548F2B-60E3-42AC-8066-55B300405901}" type="sibTrans" cxnId="{43E6563A-CB97-48BF-B7E5-7BAE2FD0DA0F}">
      <dgm:prSet/>
      <dgm:spPr/>
      <dgm:t>
        <a:bodyPr/>
        <a:lstStyle/>
        <a:p>
          <a:endParaRPr lang="fr-FR"/>
        </a:p>
      </dgm:t>
    </dgm:pt>
    <dgm:pt modelId="{C42AECAE-C05A-472A-8EC4-96B6AEAB90A2}" type="pres">
      <dgm:prSet presAssocID="{3380444E-E14A-4917-8751-CAA71477C402}" presName="Name0" presStyleCnt="0">
        <dgm:presLayoutVars>
          <dgm:dir/>
          <dgm:animLvl val="lvl"/>
          <dgm:resizeHandles val="exact"/>
        </dgm:presLayoutVars>
      </dgm:prSet>
      <dgm:spPr/>
    </dgm:pt>
    <dgm:pt modelId="{716FBDD4-9950-44D6-9F93-7A0E5BDFFF08}" type="pres">
      <dgm:prSet presAssocID="{85ECB029-775D-45A3-8B9B-6BB6C03AB912}" presName="composite" presStyleCnt="0"/>
      <dgm:spPr/>
    </dgm:pt>
    <dgm:pt modelId="{3D2D0DA4-8D6D-4D34-996B-01785723ED7F}" type="pres">
      <dgm:prSet presAssocID="{85ECB029-775D-45A3-8B9B-6BB6C03AB912}" presName="parTx" presStyleLbl="node1" presStyleIdx="0" presStyleCnt="6">
        <dgm:presLayoutVars>
          <dgm:chMax val="0"/>
          <dgm:chPref val="0"/>
          <dgm:bulletEnabled val="1"/>
        </dgm:presLayoutVars>
      </dgm:prSet>
      <dgm:spPr/>
    </dgm:pt>
    <dgm:pt modelId="{B3481ACB-82B5-4B57-85BB-6EA2042A0CEA}" type="pres">
      <dgm:prSet presAssocID="{85ECB029-775D-45A3-8B9B-6BB6C03AB912}" presName="desTx" presStyleLbl="revTx" presStyleIdx="0" presStyleCnt="6">
        <dgm:presLayoutVars>
          <dgm:bulletEnabled val="1"/>
        </dgm:presLayoutVars>
      </dgm:prSet>
      <dgm:spPr/>
    </dgm:pt>
    <dgm:pt modelId="{F7AD8603-8116-4982-9A04-5CD35FAED168}" type="pres">
      <dgm:prSet presAssocID="{FA5970D7-760B-4389-91B1-C42FA5B485FD}" presName="space" presStyleCnt="0"/>
      <dgm:spPr/>
    </dgm:pt>
    <dgm:pt modelId="{0FE8791A-C0AD-4B13-9546-F09B1121421C}" type="pres">
      <dgm:prSet presAssocID="{E7E15522-C847-4A7F-BBE8-CFD32B280F86}" presName="composite" presStyleCnt="0"/>
      <dgm:spPr/>
    </dgm:pt>
    <dgm:pt modelId="{45140DC7-AD47-41E5-A7B2-6536BAC48041}" type="pres">
      <dgm:prSet presAssocID="{E7E15522-C847-4A7F-BBE8-CFD32B280F86}" presName="parTx" presStyleLbl="node1" presStyleIdx="1" presStyleCnt="6">
        <dgm:presLayoutVars>
          <dgm:chMax val="0"/>
          <dgm:chPref val="0"/>
          <dgm:bulletEnabled val="1"/>
        </dgm:presLayoutVars>
      </dgm:prSet>
      <dgm:spPr/>
    </dgm:pt>
    <dgm:pt modelId="{CB9ECDA2-5EB1-4F60-AB6A-441CC1DDE29E}" type="pres">
      <dgm:prSet presAssocID="{E7E15522-C847-4A7F-BBE8-CFD32B280F86}" presName="desTx" presStyleLbl="revTx" presStyleIdx="1" presStyleCnt="6">
        <dgm:presLayoutVars>
          <dgm:bulletEnabled val="1"/>
        </dgm:presLayoutVars>
      </dgm:prSet>
      <dgm:spPr/>
    </dgm:pt>
    <dgm:pt modelId="{70875594-CF46-4B63-8415-4A08D96F039F}" type="pres">
      <dgm:prSet presAssocID="{263AF639-7A5B-408B-AB4A-F4E00490EA83}" presName="space" presStyleCnt="0"/>
      <dgm:spPr/>
    </dgm:pt>
    <dgm:pt modelId="{958E042B-1239-4A91-8A7E-148CB14A7873}" type="pres">
      <dgm:prSet presAssocID="{4A19ACC3-4B9A-4AF6-B939-C76321478951}" presName="composite" presStyleCnt="0"/>
      <dgm:spPr/>
    </dgm:pt>
    <dgm:pt modelId="{5FBE99DD-B948-4DA4-885C-9902BA803ABA}" type="pres">
      <dgm:prSet presAssocID="{4A19ACC3-4B9A-4AF6-B939-C76321478951}" presName="parTx" presStyleLbl="node1" presStyleIdx="2" presStyleCnt="6">
        <dgm:presLayoutVars>
          <dgm:chMax val="0"/>
          <dgm:chPref val="0"/>
          <dgm:bulletEnabled val="1"/>
        </dgm:presLayoutVars>
      </dgm:prSet>
      <dgm:spPr/>
    </dgm:pt>
    <dgm:pt modelId="{E5197984-ACCB-4F91-9D34-208A4165318F}" type="pres">
      <dgm:prSet presAssocID="{4A19ACC3-4B9A-4AF6-B939-C76321478951}" presName="desTx" presStyleLbl="revTx" presStyleIdx="2" presStyleCnt="6">
        <dgm:presLayoutVars>
          <dgm:bulletEnabled val="1"/>
        </dgm:presLayoutVars>
      </dgm:prSet>
      <dgm:spPr/>
    </dgm:pt>
    <dgm:pt modelId="{6BC19275-FC7E-4F9F-8DEA-5A7683AE835E}" type="pres">
      <dgm:prSet presAssocID="{D6BA7BB4-6D07-4AC7-9A2D-23698E5E9779}" presName="space" presStyleCnt="0"/>
      <dgm:spPr/>
    </dgm:pt>
    <dgm:pt modelId="{1E132099-C563-457F-8E2E-9E3EB61DF214}" type="pres">
      <dgm:prSet presAssocID="{D9226E81-2A57-44EB-BBB7-0F071CA664B5}" presName="composite" presStyleCnt="0"/>
      <dgm:spPr/>
    </dgm:pt>
    <dgm:pt modelId="{5F404922-C220-4215-917B-8756B56918E4}" type="pres">
      <dgm:prSet presAssocID="{D9226E81-2A57-44EB-BBB7-0F071CA664B5}" presName="parTx" presStyleLbl="node1" presStyleIdx="3" presStyleCnt="6">
        <dgm:presLayoutVars>
          <dgm:chMax val="0"/>
          <dgm:chPref val="0"/>
          <dgm:bulletEnabled val="1"/>
        </dgm:presLayoutVars>
      </dgm:prSet>
      <dgm:spPr/>
    </dgm:pt>
    <dgm:pt modelId="{2B9C18A2-BA64-47CA-89F1-C0DA517BB00C}" type="pres">
      <dgm:prSet presAssocID="{D9226E81-2A57-44EB-BBB7-0F071CA664B5}" presName="desTx" presStyleLbl="revTx" presStyleIdx="3" presStyleCnt="6">
        <dgm:presLayoutVars>
          <dgm:bulletEnabled val="1"/>
        </dgm:presLayoutVars>
      </dgm:prSet>
      <dgm:spPr/>
    </dgm:pt>
    <dgm:pt modelId="{314C9E66-6E3D-4E8A-AEBA-B464E1E31985}" type="pres">
      <dgm:prSet presAssocID="{716BF420-F5A6-476A-9244-BD7369FDB903}" presName="space" presStyleCnt="0"/>
      <dgm:spPr/>
    </dgm:pt>
    <dgm:pt modelId="{CEA7BBDD-21D6-49A6-9633-000E83BD991A}" type="pres">
      <dgm:prSet presAssocID="{917DBF08-941D-4899-A5A5-016D113C2B12}" presName="composite" presStyleCnt="0"/>
      <dgm:spPr/>
    </dgm:pt>
    <dgm:pt modelId="{F0E1F352-8499-4BD4-9C58-B8A2ED88D7DD}" type="pres">
      <dgm:prSet presAssocID="{917DBF08-941D-4899-A5A5-016D113C2B12}" presName="parTx" presStyleLbl="node1" presStyleIdx="4" presStyleCnt="6">
        <dgm:presLayoutVars>
          <dgm:chMax val="0"/>
          <dgm:chPref val="0"/>
          <dgm:bulletEnabled val="1"/>
        </dgm:presLayoutVars>
      </dgm:prSet>
      <dgm:spPr/>
    </dgm:pt>
    <dgm:pt modelId="{39082EF4-D39B-4C89-850B-1A73B7853923}" type="pres">
      <dgm:prSet presAssocID="{917DBF08-941D-4899-A5A5-016D113C2B12}" presName="desTx" presStyleLbl="revTx" presStyleIdx="4" presStyleCnt="6">
        <dgm:presLayoutVars>
          <dgm:bulletEnabled val="1"/>
        </dgm:presLayoutVars>
      </dgm:prSet>
      <dgm:spPr/>
    </dgm:pt>
    <dgm:pt modelId="{60FCF68C-CDCE-4122-BCBF-461EA7B10544}" type="pres">
      <dgm:prSet presAssocID="{2B329B91-0195-4623-8876-496839A070F5}" presName="space" presStyleCnt="0"/>
      <dgm:spPr/>
    </dgm:pt>
    <dgm:pt modelId="{7EF3FCDE-3186-4345-AB74-85A26334ACA1}" type="pres">
      <dgm:prSet presAssocID="{192D2783-F18D-405E-A226-C8100F632FDA}" presName="composite" presStyleCnt="0"/>
      <dgm:spPr/>
    </dgm:pt>
    <dgm:pt modelId="{E90ADFDE-2310-4B53-8928-1F35271CADF1}" type="pres">
      <dgm:prSet presAssocID="{192D2783-F18D-405E-A226-C8100F632FDA}" presName="parTx" presStyleLbl="node1" presStyleIdx="5" presStyleCnt="6">
        <dgm:presLayoutVars>
          <dgm:chMax val="0"/>
          <dgm:chPref val="0"/>
          <dgm:bulletEnabled val="1"/>
        </dgm:presLayoutVars>
      </dgm:prSet>
      <dgm:spPr/>
    </dgm:pt>
    <dgm:pt modelId="{1B766FAD-5D26-4D48-8282-33A865522AED}" type="pres">
      <dgm:prSet presAssocID="{192D2783-F18D-405E-A226-C8100F632FDA}" presName="desTx" presStyleLbl="revTx" presStyleIdx="5" presStyleCnt="6">
        <dgm:presLayoutVars>
          <dgm:bulletEnabled val="1"/>
        </dgm:presLayoutVars>
      </dgm:prSet>
      <dgm:spPr/>
    </dgm:pt>
  </dgm:ptLst>
  <dgm:cxnLst>
    <dgm:cxn modelId="{8213CA02-9F6A-4EA1-9385-ADCDE4F7E766}" srcId="{3380444E-E14A-4917-8751-CAA71477C402}" destId="{4A19ACC3-4B9A-4AF6-B939-C76321478951}" srcOrd="2" destOrd="0" parTransId="{9DC4735C-9CE3-4F96-AD6F-482F3931DC99}" sibTransId="{D6BA7BB4-6D07-4AC7-9A2D-23698E5E9779}"/>
    <dgm:cxn modelId="{739E3106-C23D-4CD8-9220-BC0807DC3C63}" type="presOf" srcId="{F17B5D2F-18D5-48C7-B0CF-C8366F4F5968}" destId="{1B766FAD-5D26-4D48-8282-33A865522AED}" srcOrd="0" destOrd="0" presId="urn:microsoft.com/office/officeart/2005/8/layout/chevron1"/>
    <dgm:cxn modelId="{FD6C9506-0332-4202-9DF9-22843B4C9BAF}" type="presOf" srcId="{3380444E-E14A-4917-8751-CAA71477C402}" destId="{C42AECAE-C05A-472A-8EC4-96B6AEAB90A2}" srcOrd="0" destOrd="0" presId="urn:microsoft.com/office/officeart/2005/8/layout/chevron1"/>
    <dgm:cxn modelId="{76F68408-3F2F-4C20-8357-594CFF9C2F6E}" type="presOf" srcId="{56077235-1504-4491-BFA7-2566DFA16A45}" destId="{2B9C18A2-BA64-47CA-89F1-C0DA517BB00C}" srcOrd="0" destOrd="2" presId="urn:microsoft.com/office/officeart/2005/8/layout/chevron1"/>
    <dgm:cxn modelId="{F44D7B0F-F43E-4516-AE3E-5A50F4B5DA35}" type="presOf" srcId="{917DBF08-941D-4899-A5A5-016D113C2B12}" destId="{F0E1F352-8499-4BD4-9C58-B8A2ED88D7DD}" srcOrd="0" destOrd="0" presId="urn:microsoft.com/office/officeart/2005/8/layout/chevron1"/>
    <dgm:cxn modelId="{44CBE418-CE42-431E-95AF-D5E118742926}" type="presOf" srcId="{E7E15522-C847-4A7F-BBE8-CFD32B280F86}" destId="{45140DC7-AD47-41E5-A7B2-6536BAC48041}" srcOrd="0" destOrd="0" presId="urn:microsoft.com/office/officeart/2005/8/layout/chevron1"/>
    <dgm:cxn modelId="{70BF1F1C-E689-472C-89E5-3032F7AD5F5A}" srcId="{917DBF08-941D-4899-A5A5-016D113C2B12}" destId="{EC5F3449-ADF9-4C44-9D58-D229354DABAB}" srcOrd="0" destOrd="0" parTransId="{F325C769-AA3F-4443-9AA6-B6EEF3EE620B}" sibTransId="{5D428802-BBA0-4E40-8DDC-65119B132E4B}"/>
    <dgm:cxn modelId="{562A881E-25DA-42E8-95A9-C8016A8C05C9}" srcId="{3380444E-E14A-4917-8751-CAA71477C402}" destId="{85ECB029-775D-45A3-8B9B-6BB6C03AB912}" srcOrd="0" destOrd="0" parTransId="{301E8977-49E9-46E8-A53C-6FA38915FC0C}" sibTransId="{FA5970D7-760B-4389-91B1-C42FA5B485FD}"/>
    <dgm:cxn modelId="{64FF5E21-2C57-44DC-A302-ABC0D59D2341}" type="presOf" srcId="{D9226E81-2A57-44EB-BBB7-0F071CA664B5}" destId="{5F404922-C220-4215-917B-8756B56918E4}" srcOrd="0" destOrd="0" presId="urn:microsoft.com/office/officeart/2005/8/layout/chevron1"/>
    <dgm:cxn modelId="{8E06602E-FE2C-4F17-B20A-6946FFB3C63F}" type="presOf" srcId="{00C07E34-6503-4F48-BABA-D396499E9CB2}" destId="{B3481ACB-82B5-4B57-85BB-6EA2042A0CEA}" srcOrd="0" destOrd="0" presId="urn:microsoft.com/office/officeart/2005/8/layout/chevron1"/>
    <dgm:cxn modelId="{ECD8FE2E-7E33-434F-8882-8E0B963F8A2D}" srcId="{3380444E-E14A-4917-8751-CAA71477C402}" destId="{D9226E81-2A57-44EB-BBB7-0F071CA664B5}" srcOrd="3" destOrd="0" parTransId="{1A8A801D-AC8D-4D8D-A407-EBF972002609}" sibTransId="{716BF420-F5A6-476A-9244-BD7369FDB903}"/>
    <dgm:cxn modelId="{CDE70C32-8A99-4E9E-8256-389EC326A1C1}" type="presOf" srcId="{812EE584-E7A1-4265-8A91-33B7C23977EA}" destId="{2B9C18A2-BA64-47CA-89F1-C0DA517BB00C}" srcOrd="0" destOrd="1" presId="urn:microsoft.com/office/officeart/2005/8/layout/chevron1"/>
    <dgm:cxn modelId="{C25E5736-1BC3-49BB-81CA-181985E08D2C}" srcId="{3380444E-E14A-4917-8751-CAA71477C402}" destId="{917DBF08-941D-4899-A5A5-016D113C2B12}" srcOrd="4" destOrd="0" parTransId="{0295DDCF-5E32-49C0-B244-771BAF1D0BEA}" sibTransId="{2B329B91-0195-4623-8876-496839A070F5}"/>
    <dgm:cxn modelId="{43E6563A-CB97-48BF-B7E5-7BAE2FD0DA0F}" srcId="{192D2783-F18D-405E-A226-C8100F632FDA}" destId="{F17B5D2F-18D5-48C7-B0CF-C8366F4F5968}" srcOrd="0" destOrd="0" parTransId="{DFFA3E46-1EC3-4BE2-A497-6923D4D346BC}" sibTransId="{DA548F2B-60E3-42AC-8066-55B300405901}"/>
    <dgm:cxn modelId="{ADF42D3B-7FF2-4F06-AF93-D3467D27947E}" srcId="{4A19ACC3-4B9A-4AF6-B939-C76321478951}" destId="{F256706A-42AF-422F-86B4-4B39E971F3C3}" srcOrd="1" destOrd="0" parTransId="{CC5A6066-30CA-40EC-B011-7C8309F8B2FC}" sibTransId="{3CCC2E3C-EEB0-463F-869A-141E2B72F2EC}"/>
    <dgm:cxn modelId="{51D9B13D-DD06-421F-91BB-A22A57C64481}" type="presOf" srcId="{D4CA3CD4-22F0-45BC-84FF-F6E12ADB8F0A}" destId="{CB9ECDA2-5EB1-4F60-AB6A-441CC1DDE29E}" srcOrd="0" destOrd="1" presId="urn:microsoft.com/office/officeart/2005/8/layout/chevron1"/>
    <dgm:cxn modelId="{8A34B83F-3406-4F50-9EC6-435B3F1E2A9F}" srcId="{4A19ACC3-4B9A-4AF6-B939-C76321478951}" destId="{2AF82BAA-FC5E-4818-9E32-23352DC9419D}" srcOrd="0" destOrd="0" parTransId="{3ED6D22C-4E5B-4707-A868-52DEAB718287}" sibTransId="{7E05FA93-66E2-4309-96AA-8FAFC4A94FAB}"/>
    <dgm:cxn modelId="{6F880F43-CA75-41E2-BF1E-3FE70348F9CA}" type="presOf" srcId="{EC5F3449-ADF9-4C44-9D58-D229354DABAB}" destId="{39082EF4-D39B-4C89-850B-1A73B7853923}" srcOrd="0" destOrd="0" presId="urn:microsoft.com/office/officeart/2005/8/layout/chevron1"/>
    <dgm:cxn modelId="{89530F66-008E-48F6-A632-5D12B6FA7F5D}" srcId="{D9226E81-2A57-44EB-BBB7-0F071CA664B5}" destId="{56077235-1504-4491-BFA7-2566DFA16A45}" srcOrd="2" destOrd="0" parTransId="{B5502DFC-692A-423A-8944-D39736E1FC3F}" sibTransId="{213BB734-8A99-4C1D-8A52-1B61A5D91400}"/>
    <dgm:cxn modelId="{8005DE6B-936B-42D0-9BCD-D7C2D2D9B5E0}" type="presOf" srcId="{749E7C13-D1CA-43D1-AD32-F39D07F3CA94}" destId="{CB9ECDA2-5EB1-4F60-AB6A-441CC1DDE29E}" srcOrd="0" destOrd="0" presId="urn:microsoft.com/office/officeart/2005/8/layout/chevron1"/>
    <dgm:cxn modelId="{FF06D44F-73BB-4943-8187-B4F5C545B4BD}" srcId="{3380444E-E14A-4917-8751-CAA71477C402}" destId="{E7E15522-C847-4A7F-BBE8-CFD32B280F86}" srcOrd="1" destOrd="0" parTransId="{A0FED62D-E043-4C5F-9CE0-B61E915880C7}" sibTransId="{263AF639-7A5B-408B-AB4A-F4E00490EA83}"/>
    <dgm:cxn modelId="{2A686C51-B8BD-470B-A369-BF4E3501FBD4}" type="presOf" srcId="{F256706A-42AF-422F-86B4-4B39E971F3C3}" destId="{E5197984-ACCB-4F91-9D34-208A4165318F}" srcOrd="0" destOrd="1" presId="urn:microsoft.com/office/officeart/2005/8/layout/chevron1"/>
    <dgm:cxn modelId="{54D5AA83-7CE2-4225-925D-3491AC3B8FFE}" srcId="{D9226E81-2A57-44EB-BBB7-0F071CA664B5}" destId="{1447CA95-830D-44BB-A67A-777852CC2AF1}" srcOrd="0" destOrd="0" parTransId="{8A0CA060-28E3-4EE1-BE35-5F31B4115444}" sibTransId="{5477A626-7107-492A-8FD2-D366C97F54AA}"/>
    <dgm:cxn modelId="{7CC9F385-C9BC-423A-B674-32F739056462}" type="presOf" srcId="{1447CA95-830D-44BB-A67A-777852CC2AF1}" destId="{2B9C18A2-BA64-47CA-89F1-C0DA517BB00C}" srcOrd="0" destOrd="0" presId="urn:microsoft.com/office/officeart/2005/8/layout/chevron1"/>
    <dgm:cxn modelId="{A8C52786-4798-4813-AD21-01A1F98777E8}" type="presOf" srcId="{2AF82BAA-FC5E-4818-9E32-23352DC9419D}" destId="{E5197984-ACCB-4F91-9D34-208A4165318F}" srcOrd="0" destOrd="0" presId="urn:microsoft.com/office/officeart/2005/8/layout/chevron1"/>
    <dgm:cxn modelId="{6523728B-E941-40FD-9BF3-B7D949FE4AA0}" srcId="{3380444E-E14A-4917-8751-CAA71477C402}" destId="{192D2783-F18D-405E-A226-C8100F632FDA}" srcOrd="5" destOrd="0" parTransId="{92CB4291-A829-45A2-9CD1-83E21960A599}" sibTransId="{7C8C9EF8-F889-433E-9716-4B2BC15EFFB4}"/>
    <dgm:cxn modelId="{1104F8A3-F49F-4F76-B87B-6E7515D6E12B}" srcId="{E7E15522-C847-4A7F-BBE8-CFD32B280F86}" destId="{749E7C13-D1CA-43D1-AD32-F39D07F3CA94}" srcOrd="0" destOrd="0" parTransId="{83B9D205-F777-4CA0-84AF-837D7C53E3D6}" sibTransId="{4A23A8D5-4168-4314-ABB3-40B8CC7015A3}"/>
    <dgm:cxn modelId="{171909B4-9807-445B-8178-DA23F0BA96B8}" srcId="{D9226E81-2A57-44EB-BBB7-0F071CA664B5}" destId="{812EE584-E7A1-4265-8A91-33B7C23977EA}" srcOrd="1" destOrd="0" parTransId="{CC2BA686-BB39-49C3-971D-D30F6871EA05}" sibTransId="{3AB7D245-DD76-424F-A005-F8C1B7F1DE69}"/>
    <dgm:cxn modelId="{BC3209BE-B50C-46EA-AA6C-DA89BD7BBE41}" srcId="{85ECB029-775D-45A3-8B9B-6BB6C03AB912}" destId="{00C07E34-6503-4F48-BABA-D396499E9CB2}" srcOrd="0" destOrd="0" parTransId="{5C047F16-4625-4FB1-A98B-7FA3EEDEA2BE}" sibTransId="{B87E45A2-785C-4CAE-A127-DC1272F162E5}"/>
    <dgm:cxn modelId="{E3F63ABF-A2A0-4ED8-AE4A-7583D4DAB6BA}" type="presOf" srcId="{192D2783-F18D-405E-A226-C8100F632FDA}" destId="{E90ADFDE-2310-4B53-8928-1F35271CADF1}" srcOrd="0" destOrd="0" presId="urn:microsoft.com/office/officeart/2005/8/layout/chevron1"/>
    <dgm:cxn modelId="{657C2DDC-CE52-48F1-8B36-8C9AC5BE89F7}" srcId="{E7E15522-C847-4A7F-BBE8-CFD32B280F86}" destId="{D4CA3CD4-22F0-45BC-84FF-F6E12ADB8F0A}" srcOrd="1" destOrd="0" parTransId="{018713AE-55AE-43E1-96DC-A0C6E0D06E97}" sibTransId="{7E11F490-2AC3-40A7-8D9F-3556465B1E0C}"/>
    <dgm:cxn modelId="{94EA5BF1-4CE5-4FEC-AEA6-B9E3C17ABD63}" type="presOf" srcId="{4A19ACC3-4B9A-4AF6-B939-C76321478951}" destId="{5FBE99DD-B948-4DA4-885C-9902BA803ABA}" srcOrd="0" destOrd="0" presId="urn:microsoft.com/office/officeart/2005/8/layout/chevron1"/>
    <dgm:cxn modelId="{D9D182F1-4C0E-434D-8DD5-1246F1B272B4}" type="presOf" srcId="{85ECB029-775D-45A3-8B9B-6BB6C03AB912}" destId="{3D2D0DA4-8D6D-4D34-996B-01785723ED7F}" srcOrd="0" destOrd="0" presId="urn:microsoft.com/office/officeart/2005/8/layout/chevron1"/>
    <dgm:cxn modelId="{DF36FC6F-E1D8-4DA6-A878-F5F9E96C7A3B}" type="presParOf" srcId="{C42AECAE-C05A-472A-8EC4-96B6AEAB90A2}" destId="{716FBDD4-9950-44D6-9F93-7A0E5BDFFF08}" srcOrd="0" destOrd="0" presId="urn:microsoft.com/office/officeart/2005/8/layout/chevron1"/>
    <dgm:cxn modelId="{BF4534DE-FB62-4D58-B359-99856A607F03}" type="presParOf" srcId="{716FBDD4-9950-44D6-9F93-7A0E5BDFFF08}" destId="{3D2D0DA4-8D6D-4D34-996B-01785723ED7F}" srcOrd="0" destOrd="0" presId="urn:microsoft.com/office/officeart/2005/8/layout/chevron1"/>
    <dgm:cxn modelId="{43578C2E-C1B4-4FA5-A119-A00C2F8D852A}" type="presParOf" srcId="{716FBDD4-9950-44D6-9F93-7A0E5BDFFF08}" destId="{B3481ACB-82B5-4B57-85BB-6EA2042A0CEA}" srcOrd="1" destOrd="0" presId="urn:microsoft.com/office/officeart/2005/8/layout/chevron1"/>
    <dgm:cxn modelId="{00A381C9-90C4-47F2-9775-531B46DCEA4F}" type="presParOf" srcId="{C42AECAE-C05A-472A-8EC4-96B6AEAB90A2}" destId="{F7AD8603-8116-4982-9A04-5CD35FAED168}" srcOrd="1" destOrd="0" presId="urn:microsoft.com/office/officeart/2005/8/layout/chevron1"/>
    <dgm:cxn modelId="{1C32FD7B-CEB3-423B-A681-CE3F92B392C6}" type="presParOf" srcId="{C42AECAE-C05A-472A-8EC4-96B6AEAB90A2}" destId="{0FE8791A-C0AD-4B13-9546-F09B1121421C}" srcOrd="2" destOrd="0" presId="urn:microsoft.com/office/officeart/2005/8/layout/chevron1"/>
    <dgm:cxn modelId="{61E89646-DB9F-4631-B83B-784A7AC04F15}" type="presParOf" srcId="{0FE8791A-C0AD-4B13-9546-F09B1121421C}" destId="{45140DC7-AD47-41E5-A7B2-6536BAC48041}" srcOrd="0" destOrd="0" presId="urn:microsoft.com/office/officeart/2005/8/layout/chevron1"/>
    <dgm:cxn modelId="{95302640-C425-4FCF-8F99-2D4D1F91DEE5}" type="presParOf" srcId="{0FE8791A-C0AD-4B13-9546-F09B1121421C}" destId="{CB9ECDA2-5EB1-4F60-AB6A-441CC1DDE29E}" srcOrd="1" destOrd="0" presId="urn:microsoft.com/office/officeart/2005/8/layout/chevron1"/>
    <dgm:cxn modelId="{0DE53F3A-18A5-4A17-AD7E-D2C2993E2B53}" type="presParOf" srcId="{C42AECAE-C05A-472A-8EC4-96B6AEAB90A2}" destId="{70875594-CF46-4B63-8415-4A08D96F039F}" srcOrd="3" destOrd="0" presId="urn:microsoft.com/office/officeart/2005/8/layout/chevron1"/>
    <dgm:cxn modelId="{D63BEA8D-D308-496F-8F4F-2B4F503D8BB3}" type="presParOf" srcId="{C42AECAE-C05A-472A-8EC4-96B6AEAB90A2}" destId="{958E042B-1239-4A91-8A7E-148CB14A7873}" srcOrd="4" destOrd="0" presId="urn:microsoft.com/office/officeart/2005/8/layout/chevron1"/>
    <dgm:cxn modelId="{5E5B5EED-C9AC-4630-A1D6-AA8B13152B64}" type="presParOf" srcId="{958E042B-1239-4A91-8A7E-148CB14A7873}" destId="{5FBE99DD-B948-4DA4-885C-9902BA803ABA}" srcOrd="0" destOrd="0" presId="urn:microsoft.com/office/officeart/2005/8/layout/chevron1"/>
    <dgm:cxn modelId="{90BC63F4-6C72-4EED-9347-C530D7A7F0DD}" type="presParOf" srcId="{958E042B-1239-4A91-8A7E-148CB14A7873}" destId="{E5197984-ACCB-4F91-9D34-208A4165318F}" srcOrd="1" destOrd="0" presId="urn:microsoft.com/office/officeart/2005/8/layout/chevron1"/>
    <dgm:cxn modelId="{0369BB88-9B62-4EF7-9D88-EE68D4399D72}" type="presParOf" srcId="{C42AECAE-C05A-472A-8EC4-96B6AEAB90A2}" destId="{6BC19275-FC7E-4F9F-8DEA-5A7683AE835E}" srcOrd="5" destOrd="0" presId="urn:microsoft.com/office/officeart/2005/8/layout/chevron1"/>
    <dgm:cxn modelId="{3F918495-9471-4C97-8C19-8F98C29ADCA3}" type="presParOf" srcId="{C42AECAE-C05A-472A-8EC4-96B6AEAB90A2}" destId="{1E132099-C563-457F-8E2E-9E3EB61DF214}" srcOrd="6" destOrd="0" presId="urn:microsoft.com/office/officeart/2005/8/layout/chevron1"/>
    <dgm:cxn modelId="{4770CC5D-7C92-4A15-8EC0-CC687D03C06B}" type="presParOf" srcId="{1E132099-C563-457F-8E2E-9E3EB61DF214}" destId="{5F404922-C220-4215-917B-8756B56918E4}" srcOrd="0" destOrd="0" presId="urn:microsoft.com/office/officeart/2005/8/layout/chevron1"/>
    <dgm:cxn modelId="{A6C257FF-9768-4C3F-BBD3-AF165A74AF70}" type="presParOf" srcId="{1E132099-C563-457F-8E2E-9E3EB61DF214}" destId="{2B9C18A2-BA64-47CA-89F1-C0DA517BB00C}" srcOrd="1" destOrd="0" presId="urn:microsoft.com/office/officeart/2005/8/layout/chevron1"/>
    <dgm:cxn modelId="{C23B1814-C55D-4E02-A113-3CD2BF348763}" type="presParOf" srcId="{C42AECAE-C05A-472A-8EC4-96B6AEAB90A2}" destId="{314C9E66-6E3D-4E8A-AEBA-B464E1E31985}" srcOrd="7" destOrd="0" presId="urn:microsoft.com/office/officeart/2005/8/layout/chevron1"/>
    <dgm:cxn modelId="{C4BB198A-4457-48AD-B56F-70C67BF55D8D}" type="presParOf" srcId="{C42AECAE-C05A-472A-8EC4-96B6AEAB90A2}" destId="{CEA7BBDD-21D6-49A6-9633-000E83BD991A}" srcOrd="8" destOrd="0" presId="urn:microsoft.com/office/officeart/2005/8/layout/chevron1"/>
    <dgm:cxn modelId="{6381AF43-6AA8-484F-AC55-3EB90E39D8ED}" type="presParOf" srcId="{CEA7BBDD-21D6-49A6-9633-000E83BD991A}" destId="{F0E1F352-8499-4BD4-9C58-B8A2ED88D7DD}" srcOrd="0" destOrd="0" presId="urn:microsoft.com/office/officeart/2005/8/layout/chevron1"/>
    <dgm:cxn modelId="{D3D74FA6-4557-462D-81F7-77CE02441AA6}" type="presParOf" srcId="{CEA7BBDD-21D6-49A6-9633-000E83BD991A}" destId="{39082EF4-D39B-4C89-850B-1A73B7853923}" srcOrd="1" destOrd="0" presId="urn:microsoft.com/office/officeart/2005/8/layout/chevron1"/>
    <dgm:cxn modelId="{328E998B-2437-4DA8-ACA8-87A32583FC2A}" type="presParOf" srcId="{C42AECAE-C05A-472A-8EC4-96B6AEAB90A2}" destId="{60FCF68C-CDCE-4122-BCBF-461EA7B10544}" srcOrd="9" destOrd="0" presId="urn:microsoft.com/office/officeart/2005/8/layout/chevron1"/>
    <dgm:cxn modelId="{D0AD8C44-BC23-49D5-8157-00F1FCDDF790}" type="presParOf" srcId="{C42AECAE-C05A-472A-8EC4-96B6AEAB90A2}" destId="{7EF3FCDE-3186-4345-AB74-85A26334ACA1}" srcOrd="10" destOrd="0" presId="urn:microsoft.com/office/officeart/2005/8/layout/chevron1"/>
    <dgm:cxn modelId="{8783FF9F-E520-4537-AD5A-B0900535E4BC}" type="presParOf" srcId="{7EF3FCDE-3186-4345-AB74-85A26334ACA1}" destId="{E90ADFDE-2310-4B53-8928-1F35271CADF1}" srcOrd="0" destOrd="0" presId="urn:microsoft.com/office/officeart/2005/8/layout/chevron1"/>
    <dgm:cxn modelId="{DD0D1B4E-BDD2-420C-B97C-1BEC9520DED3}" type="presParOf" srcId="{7EF3FCDE-3186-4345-AB74-85A26334ACA1}" destId="{1B766FAD-5D26-4D48-8282-33A865522AED}" srcOrd="1"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5.xml><?xml version="1.0" encoding="utf-8"?>
<dgm:dataModel xmlns:dgm="http://schemas.openxmlformats.org/drawingml/2006/diagram" xmlns:a="http://schemas.openxmlformats.org/drawingml/2006/main">
  <dgm:ptLst>
    <dgm:pt modelId="{3380444E-E14A-4917-8751-CAA71477C402}" type="doc">
      <dgm:prSet loTypeId="urn:microsoft.com/office/officeart/2005/8/layout/chevron1" loCatId="process" qsTypeId="urn:microsoft.com/office/officeart/2005/8/quickstyle/simple1" qsCatId="simple" csTypeId="urn:microsoft.com/office/officeart/2005/8/colors/accent1_2" csCatId="accent1" phldr="1"/>
      <dgm:spPr/>
      <dgm:t>
        <a:bodyPr/>
        <a:lstStyle/>
        <a:p>
          <a:endParaRPr lang="fr-FR"/>
        </a:p>
      </dgm:t>
    </dgm:pt>
    <dgm:pt modelId="{85ECB029-775D-45A3-8B9B-6BB6C03AB912}">
      <dgm:prSet phldrT="[Texte]"/>
      <dgm:spPr>
        <a:solidFill>
          <a:srgbClr val="000091"/>
        </a:solidFill>
      </dgm:spPr>
      <dgm:t>
        <a:bodyPr/>
        <a:lstStyle/>
        <a:p>
          <a:r>
            <a:rPr lang="fr-FR" dirty="0"/>
            <a:t>2024</a:t>
          </a:r>
        </a:p>
      </dgm:t>
    </dgm:pt>
    <dgm:pt modelId="{301E8977-49E9-46E8-A53C-6FA38915FC0C}" type="parTrans" cxnId="{562A881E-25DA-42E8-95A9-C8016A8C05C9}">
      <dgm:prSet/>
      <dgm:spPr/>
      <dgm:t>
        <a:bodyPr/>
        <a:lstStyle/>
        <a:p>
          <a:endParaRPr lang="fr-FR"/>
        </a:p>
      </dgm:t>
    </dgm:pt>
    <dgm:pt modelId="{FA5970D7-760B-4389-91B1-C42FA5B485FD}" type="sibTrans" cxnId="{562A881E-25DA-42E8-95A9-C8016A8C05C9}">
      <dgm:prSet/>
      <dgm:spPr/>
      <dgm:t>
        <a:bodyPr/>
        <a:lstStyle/>
        <a:p>
          <a:endParaRPr lang="fr-FR"/>
        </a:p>
      </dgm:t>
    </dgm:pt>
    <dgm:pt modelId="{00C07E34-6503-4F48-BABA-D396499E9CB2}">
      <dgm:prSet phldrT="[Texte]"/>
      <dgm:spPr/>
      <dgm:t>
        <a:bodyPr/>
        <a:lstStyle/>
        <a:p>
          <a:r>
            <a:rPr lang="fr-FR" dirty="0"/>
            <a:t>Artistes-Auteurs</a:t>
          </a:r>
        </a:p>
      </dgm:t>
    </dgm:pt>
    <dgm:pt modelId="{5C047F16-4625-4FB1-A98B-7FA3EEDEA2BE}" type="parTrans" cxnId="{BC3209BE-B50C-46EA-AA6C-DA89BD7BBE41}">
      <dgm:prSet/>
      <dgm:spPr/>
      <dgm:t>
        <a:bodyPr/>
        <a:lstStyle/>
        <a:p>
          <a:endParaRPr lang="fr-FR"/>
        </a:p>
      </dgm:t>
    </dgm:pt>
    <dgm:pt modelId="{B87E45A2-785C-4CAE-A127-DC1272F162E5}" type="sibTrans" cxnId="{BC3209BE-B50C-46EA-AA6C-DA89BD7BBE41}">
      <dgm:prSet/>
      <dgm:spPr/>
      <dgm:t>
        <a:bodyPr/>
        <a:lstStyle/>
        <a:p>
          <a:endParaRPr lang="fr-FR"/>
        </a:p>
      </dgm:t>
    </dgm:pt>
    <dgm:pt modelId="{E7E15522-C847-4A7F-BBE8-CFD32B280F86}">
      <dgm:prSet phldrT="[Texte]"/>
      <dgm:spPr>
        <a:solidFill>
          <a:srgbClr val="000091"/>
        </a:solidFill>
      </dgm:spPr>
      <dgm:t>
        <a:bodyPr/>
        <a:lstStyle/>
        <a:p>
          <a:r>
            <a:rPr lang="fr-FR" dirty="0"/>
            <a:t>2025</a:t>
          </a:r>
        </a:p>
      </dgm:t>
    </dgm:pt>
    <dgm:pt modelId="{A0FED62D-E043-4C5F-9CE0-B61E915880C7}" type="parTrans" cxnId="{FF06D44F-73BB-4943-8187-B4F5C545B4BD}">
      <dgm:prSet/>
      <dgm:spPr/>
      <dgm:t>
        <a:bodyPr/>
        <a:lstStyle/>
        <a:p>
          <a:endParaRPr lang="fr-FR"/>
        </a:p>
      </dgm:t>
    </dgm:pt>
    <dgm:pt modelId="{263AF639-7A5B-408B-AB4A-F4E00490EA83}" type="sibTrans" cxnId="{FF06D44F-73BB-4943-8187-B4F5C545B4BD}">
      <dgm:prSet/>
      <dgm:spPr/>
      <dgm:t>
        <a:bodyPr/>
        <a:lstStyle/>
        <a:p>
          <a:endParaRPr lang="fr-FR"/>
        </a:p>
      </dgm:t>
    </dgm:pt>
    <dgm:pt modelId="{749E7C13-D1CA-43D1-AD32-F39D07F3CA94}">
      <dgm:prSet phldrT="[Texte]"/>
      <dgm:spPr/>
      <dgm:t>
        <a:bodyPr/>
        <a:lstStyle/>
        <a:p>
          <a:r>
            <a:rPr lang="fr-FR" dirty="0"/>
            <a:t>Banque de France (mars)</a:t>
          </a:r>
        </a:p>
      </dgm:t>
    </dgm:pt>
    <dgm:pt modelId="{83B9D205-F777-4CA0-84AF-837D7C53E3D6}" type="parTrans" cxnId="{1104F8A3-F49F-4F76-B87B-6E7515D6E12B}">
      <dgm:prSet/>
      <dgm:spPr/>
      <dgm:t>
        <a:bodyPr/>
        <a:lstStyle/>
        <a:p>
          <a:endParaRPr lang="fr-FR"/>
        </a:p>
      </dgm:t>
    </dgm:pt>
    <dgm:pt modelId="{4A23A8D5-4168-4314-ABB3-40B8CC7015A3}" type="sibTrans" cxnId="{1104F8A3-F49F-4F76-B87B-6E7515D6E12B}">
      <dgm:prSet/>
      <dgm:spPr/>
      <dgm:t>
        <a:bodyPr/>
        <a:lstStyle/>
        <a:p>
          <a:endParaRPr lang="fr-FR"/>
        </a:p>
      </dgm:t>
    </dgm:pt>
    <dgm:pt modelId="{4A19ACC3-4B9A-4AF6-B939-C76321478951}">
      <dgm:prSet phldrT="[Texte]"/>
      <dgm:spPr>
        <a:solidFill>
          <a:srgbClr val="000091"/>
        </a:solidFill>
      </dgm:spPr>
      <dgm:t>
        <a:bodyPr/>
        <a:lstStyle/>
        <a:p>
          <a:r>
            <a:rPr lang="fr-FR" dirty="0"/>
            <a:t>2026</a:t>
          </a:r>
        </a:p>
      </dgm:t>
    </dgm:pt>
    <dgm:pt modelId="{9DC4735C-9CE3-4F96-AD6F-482F3931DC99}" type="parTrans" cxnId="{8213CA02-9F6A-4EA1-9385-ADCDE4F7E766}">
      <dgm:prSet/>
      <dgm:spPr/>
      <dgm:t>
        <a:bodyPr/>
        <a:lstStyle/>
        <a:p>
          <a:endParaRPr lang="fr-FR"/>
        </a:p>
      </dgm:t>
    </dgm:pt>
    <dgm:pt modelId="{D6BA7BB4-6D07-4AC7-9A2D-23698E5E9779}" type="sibTrans" cxnId="{8213CA02-9F6A-4EA1-9385-ADCDE4F7E766}">
      <dgm:prSet/>
      <dgm:spPr/>
      <dgm:t>
        <a:bodyPr/>
        <a:lstStyle/>
        <a:p>
          <a:endParaRPr lang="fr-FR"/>
        </a:p>
      </dgm:t>
    </dgm:pt>
    <dgm:pt modelId="{2AF82BAA-FC5E-4818-9E32-23352DC9419D}">
      <dgm:prSet phldrT="[Texte]"/>
      <dgm:spPr/>
      <dgm:t>
        <a:bodyPr/>
        <a:lstStyle/>
        <a:p>
          <a:r>
            <a:rPr lang="fr-FR" dirty="0"/>
            <a:t>CNIEG</a:t>
          </a:r>
        </a:p>
      </dgm:t>
    </dgm:pt>
    <dgm:pt modelId="{3ED6D22C-4E5B-4707-A868-52DEAB718287}" type="parTrans" cxnId="{8A34B83F-3406-4F50-9EC6-435B3F1E2A9F}">
      <dgm:prSet/>
      <dgm:spPr/>
      <dgm:t>
        <a:bodyPr/>
        <a:lstStyle/>
        <a:p>
          <a:endParaRPr lang="fr-FR"/>
        </a:p>
      </dgm:t>
    </dgm:pt>
    <dgm:pt modelId="{7E05FA93-66E2-4309-96AA-8FAFC4A94FAB}" type="sibTrans" cxnId="{8A34B83F-3406-4F50-9EC6-435B3F1E2A9F}">
      <dgm:prSet/>
      <dgm:spPr/>
      <dgm:t>
        <a:bodyPr/>
        <a:lstStyle/>
        <a:p>
          <a:endParaRPr lang="fr-FR"/>
        </a:p>
      </dgm:t>
    </dgm:pt>
    <dgm:pt modelId="{D4CA3CD4-22F0-45BC-84FF-F6E12ADB8F0A}">
      <dgm:prSet phldrT="[Texte]"/>
      <dgm:spPr/>
      <dgm:t>
        <a:bodyPr/>
        <a:lstStyle/>
        <a:p>
          <a:r>
            <a:rPr lang="fr-FR" dirty="0"/>
            <a:t>RAFP (juin)</a:t>
          </a:r>
        </a:p>
      </dgm:t>
    </dgm:pt>
    <dgm:pt modelId="{018713AE-55AE-43E1-96DC-A0C6E0D06E97}" type="parTrans" cxnId="{657C2DDC-CE52-48F1-8B36-8C9AC5BE89F7}">
      <dgm:prSet/>
      <dgm:spPr/>
      <dgm:t>
        <a:bodyPr/>
        <a:lstStyle/>
        <a:p>
          <a:endParaRPr lang="fr-FR"/>
        </a:p>
      </dgm:t>
    </dgm:pt>
    <dgm:pt modelId="{7E11F490-2AC3-40A7-8D9F-3556465B1E0C}" type="sibTrans" cxnId="{657C2DDC-CE52-48F1-8B36-8C9AC5BE89F7}">
      <dgm:prSet/>
      <dgm:spPr/>
      <dgm:t>
        <a:bodyPr/>
        <a:lstStyle/>
        <a:p>
          <a:endParaRPr lang="fr-FR"/>
        </a:p>
      </dgm:t>
    </dgm:pt>
    <dgm:pt modelId="{F256706A-42AF-422F-86B4-4B39E971F3C3}">
      <dgm:prSet phldrT="[Texte]"/>
      <dgm:spPr/>
      <dgm:t>
        <a:bodyPr/>
        <a:lstStyle/>
        <a:p>
          <a:r>
            <a:rPr lang="fr-FR" dirty="0"/>
            <a:t>FSPOIE (juin)</a:t>
          </a:r>
        </a:p>
      </dgm:t>
    </dgm:pt>
    <dgm:pt modelId="{CC5A6066-30CA-40EC-B011-7C8309F8B2FC}" type="parTrans" cxnId="{ADF42D3B-7FF2-4F06-AF93-D3467D27947E}">
      <dgm:prSet/>
      <dgm:spPr/>
      <dgm:t>
        <a:bodyPr/>
        <a:lstStyle/>
        <a:p>
          <a:endParaRPr lang="fr-FR"/>
        </a:p>
      </dgm:t>
    </dgm:pt>
    <dgm:pt modelId="{3CCC2E3C-EEB0-463F-869A-141E2B72F2EC}" type="sibTrans" cxnId="{ADF42D3B-7FF2-4F06-AF93-D3467D27947E}">
      <dgm:prSet/>
      <dgm:spPr/>
      <dgm:t>
        <a:bodyPr/>
        <a:lstStyle/>
        <a:p>
          <a:endParaRPr lang="fr-FR"/>
        </a:p>
      </dgm:t>
    </dgm:pt>
    <dgm:pt modelId="{D9226E81-2A57-44EB-BBB7-0F071CA664B5}">
      <dgm:prSet phldrT="[Texte]"/>
      <dgm:spPr>
        <a:solidFill>
          <a:srgbClr val="000091"/>
        </a:solidFill>
      </dgm:spPr>
      <dgm:t>
        <a:bodyPr/>
        <a:lstStyle/>
        <a:p>
          <a:r>
            <a:rPr lang="fr-FR" dirty="0"/>
            <a:t>2027</a:t>
          </a:r>
        </a:p>
      </dgm:t>
    </dgm:pt>
    <dgm:pt modelId="{1A8A801D-AC8D-4D8D-A407-EBF972002609}" type="parTrans" cxnId="{ECD8FE2E-7E33-434F-8882-8E0B963F8A2D}">
      <dgm:prSet/>
      <dgm:spPr/>
      <dgm:t>
        <a:bodyPr/>
        <a:lstStyle/>
        <a:p>
          <a:endParaRPr lang="fr-FR"/>
        </a:p>
      </dgm:t>
    </dgm:pt>
    <dgm:pt modelId="{716BF420-F5A6-476A-9244-BD7369FDB903}" type="sibTrans" cxnId="{ECD8FE2E-7E33-434F-8882-8E0B963F8A2D}">
      <dgm:prSet/>
      <dgm:spPr/>
      <dgm:t>
        <a:bodyPr/>
        <a:lstStyle/>
        <a:p>
          <a:endParaRPr lang="fr-FR"/>
        </a:p>
      </dgm:t>
    </dgm:pt>
    <dgm:pt modelId="{1447CA95-830D-44BB-A67A-777852CC2AF1}">
      <dgm:prSet phldrT="[Texte]"/>
      <dgm:spPr/>
      <dgm:t>
        <a:bodyPr/>
        <a:lstStyle/>
        <a:p>
          <a:r>
            <a:rPr lang="fr-FR" dirty="0"/>
            <a:t>CPR RATP</a:t>
          </a:r>
        </a:p>
      </dgm:t>
    </dgm:pt>
    <dgm:pt modelId="{8A0CA060-28E3-4EE1-BE35-5F31B4115444}" type="parTrans" cxnId="{54D5AA83-7CE2-4225-925D-3491AC3B8FFE}">
      <dgm:prSet/>
      <dgm:spPr/>
      <dgm:t>
        <a:bodyPr/>
        <a:lstStyle/>
        <a:p>
          <a:endParaRPr lang="fr-FR"/>
        </a:p>
      </dgm:t>
    </dgm:pt>
    <dgm:pt modelId="{5477A626-7107-492A-8FD2-D366C97F54AA}" type="sibTrans" cxnId="{54D5AA83-7CE2-4225-925D-3491AC3B8FFE}">
      <dgm:prSet/>
      <dgm:spPr/>
      <dgm:t>
        <a:bodyPr/>
        <a:lstStyle/>
        <a:p>
          <a:endParaRPr lang="fr-FR"/>
        </a:p>
      </dgm:t>
    </dgm:pt>
    <dgm:pt modelId="{917DBF08-941D-4899-A5A5-016D113C2B12}">
      <dgm:prSet phldrT="[Texte]"/>
      <dgm:spPr>
        <a:solidFill>
          <a:srgbClr val="000091"/>
        </a:solidFill>
      </dgm:spPr>
      <dgm:t>
        <a:bodyPr/>
        <a:lstStyle/>
        <a:p>
          <a:r>
            <a:rPr lang="fr-FR" dirty="0"/>
            <a:t>2028</a:t>
          </a:r>
        </a:p>
      </dgm:t>
    </dgm:pt>
    <dgm:pt modelId="{0295DDCF-5E32-49C0-B244-771BAF1D0BEA}" type="parTrans" cxnId="{C25E5736-1BC3-49BB-81CA-181985E08D2C}">
      <dgm:prSet/>
      <dgm:spPr/>
      <dgm:t>
        <a:bodyPr/>
        <a:lstStyle/>
        <a:p>
          <a:endParaRPr lang="fr-FR"/>
        </a:p>
      </dgm:t>
    </dgm:pt>
    <dgm:pt modelId="{2B329B91-0195-4623-8876-496839A070F5}" type="sibTrans" cxnId="{C25E5736-1BC3-49BB-81CA-181985E08D2C}">
      <dgm:prSet/>
      <dgm:spPr/>
      <dgm:t>
        <a:bodyPr/>
        <a:lstStyle/>
        <a:p>
          <a:endParaRPr lang="fr-FR"/>
        </a:p>
      </dgm:t>
    </dgm:pt>
    <dgm:pt modelId="{EC5F3449-ADF9-4C44-9D58-D229354DABAB}">
      <dgm:prSet phldrT="[Texte]"/>
      <dgm:spPr/>
      <dgm:t>
        <a:bodyPr/>
        <a:lstStyle/>
        <a:p>
          <a:r>
            <a:rPr lang="fr-FR" dirty="0"/>
            <a:t>CRPN</a:t>
          </a:r>
        </a:p>
      </dgm:t>
    </dgm:pt>
    <dgm:pt modelId="{F325C769-AA3F-4443-9AA6-B6EEF3EE620B}" type="parTrans" cxnId="{70BF1F1C-E689-472C-89E5-3032F7AD5F5A}">
      <dgm:prSet/>
      <dgm:spPr/>
      <dgm:t>
        <a:bodyPr/>
        <a:lstStyle/>
        <a:p>
          <a:endParaRPr lang="fr-FR"/>
        </a:p>
      </dgm:t>
    </dgm:pt>
    <dgm:pt modelId="{5D428802-BBA0-4E40-8DDC-65119B132E4B}" type="sibTrans" cxnId="{70BF1F1C-E689-472C-89E5-3032F7AD5F5A}">
      <dgm:prSet/>
      <dgm:spPr/>
      <dgm:t>
        <a:bodyPr/>
        <a:lstStyle/>
        <a:p>
          <a:endParaRPr lang="fr-FR"/>
        </a:p>
      </dgm:t>
    </dgm:pt>
    <dgm:pt modelId="{AA5FBDB2-5392-4562-8B88-09FD54A2BE8C}">
      <dgm:prSet phldrT="[Texte]"/>
      <dgm:spPr/>
      <dgm:t>
        <a:bodyPr/>
        <a:lstStyle/>
        <a:p>
          <a:r>
            <a:rPr lang="fr-FR" dirty="0"/>
            <a:t>MSA non salariés (novembre)</a:t>
          </a:r>
        </a:p>
      </dgm:t>
    </dgm:pt>
    <dgm:pt modelId="{5826E2E1-996D-483A-A1F2-449D550DB007}" type="parTrans" cxnId="{FC6B0400-5A53-44B2-B7E1-FB0E772D94F5}">
      <dgm:prSet/>
      <dgm:spPr/>
      <dgm:t>
        <a:bodyPr/>
        <a:lstStyle/>
        <a:p>
          <a:endParaRPr lang="fr-FR"/>
        </a:p>
      </dgm:t>
    </dgm:pt>
    <dgm:pt modelId="{CD2151C8-2699-4BA8-82B1-02B5ED9A0753}" type="sibTrans" cxnId="{FC6B0400-5A53-44B2-B7E1-FB0E772D94F5}">
      <dgm:prSet/>
      <dgm:spPr/>
      <dgm:t>
        <a:bodyPr/>
        <a:lstStyle/>
        <a:p>
          <a:endParaRPr lang="fr-FR"/>
        </a:p>
      </dgm:t>
    </dgm:pt>
    <dgm:pt modelId="{987BBA7C-FD15-4338-B5E4-6B290B1326E0}">
      <dgm:prSet phldrT="[Texte]"/>
      <dgm:spPr/>
      <dgm:t>
        <a:bodyPr/>
        <a:lstStyle/>
        <a:p>
          <a:r>
            <a:rPr lang="fr-FR" dirty="0"/>
            <a:t>CNRACL</a:t>
          </a:r>
        </a:p>
      </dgm:t>
    </dgm:pt>
    <dgm:pt modelId="{8C494CB0-33B8-46C2-9AA5-29162FD8B900}" type="parTrans" cxnId="{672A0711-FD91-4CEB-BF62-70A142EA9726}">
      <dgm:prSet/>
      <dgm:spPr/>
      <dgm:t>
        <a:bodyPr/>
        <a:lstStyle/>
        <a:p>
          <a:endParaRPr lang="fr-FR"/>
        </a:p>
      </dgm:t>
    </dgm:pt>
    <dgm:pt modelId="{8A341579-B871-485F-A1EB-F5C9B921B88D}" type="sibTrans" cxnId="{672A0711-FD91-4CEB-BF62-70A142EA9726}">
      <dgm:prSet/>
      <dgm:spPr/>
      <dgm:t>
        <a:bodyPr/>
        <a:lstStyle/>
        <a:p>
          <a:endParaRPr lang="fr-FR"/>
        </a:p>
      </dgm:t>
    </dgm:pt>
    <dgm:pt modelId="{0A13184C-8FA4-4BC0-B131-96FDFAB36ADE}">
      <dgm:prSet phldrT="[Texte]"/>
      <dgm:spPr/>
      <dgm:t>
        <a:bodyPr/>
        <a:lstStyle/>
        <a:p>
          <a:r>
            <a:rPr lang="fr-FR" dirty="0"/>
            <a:t>9 sections PL</a:t>
          </a:r>
        </a:p>
      </dgm:t>
    </dgm:pt>
    <dgm:pt modelId="{ECB1193C-FCCC-4662-BF20-011506004EC0}" type="parTrans" cxnId="{3E9DD4A2-92BC-4EBE-9E94-A295FF2E12C3}">
      <dgm:prSet/>
      <dgm:spPr/>
      <dgm:t>
        <a:bodyPr/>
        <a:lstStyle/>
        <a:p>
          <a:endParaRPr lang="fr-FR"/>
        </a:p>
      </dgm:t>
    </dgm:pt>
    <dgm:pt modelId="{8A630095-36F6-48E5-A07B-A35696F2EC69}" type="sibTrans" cxnId="{3E9DD4A2-92BC-4EBE-9E94-A295FF2E12C3}">
      <dgm:prSet/>
      <dgm:spPr/>
      <dgm:t>
        <a:bodyPr/>
        <a:lstStyle/>
        <a:p>
          <a:endParaRPr lang="fr-FR"/>
        </a:p>
      </dgm:t>
    </dgm:pt>
    <dgm:pt modelId="{E64EF94C-4A51-479F-835E-631EEE40585D}">
      <dgm:prSet phldrT="[Texte]"/>
      <dgm:spPr/>
      <dgm:t>
        <a:bodyPr/>
        <a:lstStyle/>
        <a:p>
          <a:r>
            <a:rPr lang="fr-FR" dirty="0"/>
            <a:t>CNBF</a:t>
          </a:r>
        </a:p>
      </dgm:t>
    </dgm:pt>
    <dgm:pt modelId="{45FC9BB3-0DD9-4A84-BFF6-957BA42282F5}" type="parTrans" cxnId="{A5158ACE-93EF-48E6-B2B5-63824CC0F7DF}">
      <dgm:prSet/>
      <dgm:spPr/>
      <dgm:t>
        <a:bodyPr/>
        <a:lstStyle/>
        <a:p>
          <a:endParaRPr lang="fr-FR"/>
        </a:p>
      </dgm:t>
    </dgm:pt>
    <dgm:pt modelId="{3AF1C373-AA7C-4EF0-B945-9620BBC237B4}" type="sibTrans" cxnId="{A5158ACE-93EF-48E6-B2B5-63824CC0F7DF}">
      <dgm:prSet/>
      <dgm:spPr/>
      <dgm:t>
        <a:bodyPr/>
        <a:lstStyle/>
        <a:p>
          <a:endParaRPr lang="fr-FR"/>
        </a:p>
      </dgm:t>
    </dgm:pt>
    <dgm:pt modelId="{54CE7286-1DB1-4464-9CC2-D441C88D3EF5}">
      <dgm:prSet phldrT="[Texte]"/>
      <dgm:spPr/>
      <dgm:t>
        <a:bodyPr/>
        <a:lstStyle/>
        <a:p>
          <a:r>
            <a:rPr lang="fr-FR" dirty="0"/>
            <a:t>IRCEC</a:t>
          </a:r>
        </a:p>
      </dgm:t>
    </dgm:pt>
    <dgm:pt modelId="{60F550B0-602D-4B68-A28D-F18E840AC937}" type="parTrans" cxnId="{10004029-5E64-46C9-B7EF-08326E35FD36}">
      <dgm:prSet/>
      <dgm:spPr/>
      <dgm:t>
        <a:bodyPr/>
        <a:lstStyle/>
        <a:p>
          <a:endParaRPr lang="fr-FR"/>
        </a:p>
      </dgm:t>
    </dgm:pt>
    <dgm:pt modelId="{12477C18-213F-4A55-BD27-7E2834819F3F}" type="sibTrans" cxnId="{10004029-5E64-46C9-B7EF-08326E35FD36}">
      <dgm:prSet/>
      <dgm:spPr/>
      <dgm:t>
        <a:bodyPr/>
        <a:lstStyle/>
        <a:p>
          <a:endParaRPr lang="fr-FR"/>
        </a:p>
      </dgm:t>
    </dgm:pt>
    <dgm:pt modelId="{F54B21B8-61C8-4579-91F6-7A86957E306D}">
      <dgm:prSet phldrT="[Texte]"/>
      <dgm:spPr/>
      <dgm:t>
        <a:bodyPr/>
        <a:lstStyle/>
        <a:p>
          <a:r>
            <a:rPr lang="fr-FR" dirty="0"/>
            <a:t>ENIM</a:t>
          </a:r>
        </a:p>
      </dgm:t>
    </dgm:pt>
    <dgm:pt modelId="{F79751ED-C046-47BD-8ECF-770C49640F35}" type="parTrans" cxnId="{D1D38C8E-92A2-4BFC-873A-5BBB07023BEF}">
      <dgm:prSet/>
      <dgm:spPr/>
      <dgm:t>
        <a:bodyPr/>
        <a:lstStyle/>
        <a:p>
          <a:endParaRPr lang="fr-FR"/>
        </a:p>
      </dgm:t>
    </dgm:pt>
    <dgm:pt modelId="{B564197C-96C4-4210-A972-962FDA85A68B}" type="sibTrans" cxnId="{D1D38C8E-92A2-4BFC-873A-5BBB07023BEF}">
      <dgm:prSet/>
      <dgm:spPr/>
      <dgm:t>
        <a:bodyPr/>
        <a:lstStyle/>
        <a:p>
          <a:endParaRPr lang="fr-FR"/>
        </a:p>
      </dgm:t>
    </dgm:pt>
    <dgm:pt modelId="{CF62A61C-56CE-466C-9447-BB6268E79A71}">
      <dgm:prSet phldrT="[Texte]"/>
      <dgm:spPr/>
      <dgm:t>
        <a:bodyPr/>
        <a:lstStyle/>
        <a:p>
          <a:r>
            <a:rPr lang="fr-FR" dirty="0"/>
            <a:t>Opéra</a:t>
          </a:r>
        </a:p>
      </dgm:t>
    </dgm:pt>
    <dgm:pt modelId="{6BE4AFC2-5C5D-4813-9E0C-3A9F06B6BABE}" type="parTrans" cxnId="{B8BDC6C1-E0C0-4819-B731-7A791FFA3D56}">
      <dgm:prSet/>
      <dgm:spPr/>
      <dgm:t>
        <a:bodyPr/>
        <a:lstStyle/>
        <a:p>
          <a:endParaRPr lang="fr-FR"/>
        </a:p>
      </dgm:t>
    </dgm:pt>
    <dgm:pt modelId="{9394BFB8-0445-4AB2-AF24-7A6BED518462}" type="sibTrans" cxnId="{B8BDC6C1-E0C0-4819-B731-7A791FFA3D56}">
      <dgm:prSet/>
      <dgm:spPr/>
      <dgm:t>
        <a:bodyPr/>
        <a:lstStyle/>
        <a:p>
          <a:endParaRPr lang="fr-FR"/>
        </a:p>
      </dgm:t>
    </dgm:pt>
    <dgm:pt modelId="{C4E86C7B-EB51-4E98-8895-18FD4BF7863C}">
      <dgm:prSet phldrT="[Texte]"/>
      <dgm:spPr/>
      <dgm:t>
        <a:bodyPr/>
        <a:lstStyle/>
        <a:p>
          <a:r>
            <a:rPr lang="fr-FR" dirty="0"/>
            <a:t>Comédie Française</a:t>
          </a:r>
        </a:p>
      </dgm:t>
    </dgm:pt>
    <dgm:pt modelId="{F78991E6-886F-4779-BDAE-6B166001F601}" type="parTrans" cxnId="{3C4F18E9-B0CE-4921-854F-F43E39B0A454}">
      <dgm:prSet/>
      <dgm:spPr/>
      <dgm:t>
        <a:bodyPr/>
        <a:lstStyle/>
        <a:p>
          <a:endParaRPr lang="fr-FR"/>
        </a:p>
      </dgm:t>
    </dgm:pt>
    <dgm:pt modelId="{CCAF782A-C7C5-4B63-9266-C936691A3BDF}" type="sibTrans" cxnId="{3C4F18E9-B0CE-4921-854F-F43E39B0A454}">
      <dgm:prSet/>
      <dgm:spPr/>
      <dgm:t>
        <a:bodyPr/>
        <a:lstStyle/>
        <a:p>
          <a:endParaRPr lang="fr-FR"/>
        </a:p>
      </dgm:t>
    </dgm:pt>
    <dgm:pt modelId="{8450EEC6-2B21-4CB2-A1E4-0CD1BA530BD6}">
      <dgm:prSet phldrT="[Texte]"/>
      <dgm:spPr/>
      <dgm:t>
        <a:bodyPr/>
        <a:lstStyle/>
        <a:p>
          <a:r>
            <a:rPr lang="fr-FR"/>
            <a:t>SRE</a:t>
          </a:r>
          <a:endParaRPr lang="fr-FR" dirty="0"/>
        </a:p>
      </dgm:t>
    </dgm:pt>
    <dgm:pt modelId="{341F524B-1A3F-4E18-9900-C783281C003C}" type="parTrans" cxnId="{0F4E141F-C77B-41DE-8EED-3DF9468BFF54}">
      <dgm:prSet/>
      <dgm:spPr/>
      <dgm:t>
        <a:bodyPr/>
        <a:lstStyle/>
        <a:p>
          <a:endParaRPr lang="fr-FR"/>
        </a:p>
      </dgm:t>
    </dgm:pt>
    <dgm:pt modelId="{21CC31A5-15AF-4533-BD7D-AE1CD276E9EF}" type="sibTrans" cxnId="{0F4E141F-C77B-41DE-8EED-3DF9468BFF54}">
      <dgm:prSet/>
      <dgm:spPr/>
      <dgm:t>
        <a:bodyPr/>
        <a:lstStyle/>
        <a:p>
          <a:endParaRPr lang="fr-FR"/>
        </a:p>
      </dgm:t>
    </dgm:pt>
    <dgm:pt modelId="{C42AECAE-C05A-472A-8EC4-96B6AEAB90A2}" type="pres">
      <dgm:prSet presAssocID="{3380444E-E14A-4917-8751-CAA71477C402}" presName="Name0" presStyleCnt="0">
        <dgm:presLayoutVars>
          <dgm:dir/>
          <dgm:animLvl val="lvl"/>
          <dgm:resizeHandles val="exact"/>
        </dgm:presLayoutVars>
      </dgm:prSet>
      <dgm:spPr/>
    </dgm:pt>
    <dgm:pt modelId="{716FBDD4-9950-44D6-9F93-7A0E5BDFFF08}" type="pres">
      <dgm:prSet presAssocID="{85ECB029-775D-45A3-8B9B-6BB6C03AB912}" presName="composite" presStyleCnt="0"/>
      <dgm:spPr/>
    </dgm:pt>
    <dgm:pt modelId="{3D2D0DA4-8D6D-4D34-996B-01785723ED7F}" type="pres">
      <dgm:prSet presAssocID="{85ECB029-775D-45A3-8B9B-6BB6C03AB912}" presName="parTx" presStyleLbl="node1" presStyleIdx="0" presStyleCnt="5">
        <dgm:presLayoutVars>
          <dgm:chMax val="0"/>
          <dgm:chPref val="0"/>
          <dgm:bulletEnabled val="1"/>
        </dgm:presLayoutVars>
      </dgm:prSet>
      <dgm:spPr/>
    </dgm:pt>
    <dgm:pt modelId="{B3481ACB-82B5-4B57-85BB-6EA2042A0CEA}" type="pres">
      <dgm:prSet presAssocID="{85ECB029-775D-45A3-8B9B-6BB6C03AB912}" presName="desTx" presStyleLbl="revTx" presStyleIdx="0" presStyleCnt="5">
        <dgm:presLayoutVars>
          <dgm:bulletEnabled val="1"/>
        </dgm:presLayoutVars>
      </dgm:prSet>
      <dgm:spPr/>
    </dgm:pt>
    <dgm:pt modelId="{F7AD8603-8116-4982-9A04-5CD35FAED168}" type="pres">
      <dgm:prSet presAssocID="{FA5970D7-760B-4389-91B1-C42FA5B485FD}" presName="space" presStyleCnt="0"/>
      <dgm:spPr/>
    </dgm:pt>
    <dgm:pt modelId="{0FE8791A-C0AD-4B13-9546-F09B1121421C}" type="pres">
      <dgm:prSet presAssocID="{E7E15522-C847-4A7F-BBE8-CFD32B280F86}" presName="composite" presStyleCnt="0"/>
      <dgm:spPr/>
    </dgm:pt>
    <dgm:pt modelId="{45140DC7-AD47-41E5-A7B2-6536BAC48041}" type="pres">
      <dgm:prSet presAssocID="{E7E15522-C847-4A7F-BBE8-CFD32B280F86}" presName="parTx" presStyleLbl="node1" presStyleIdx="1" presStyleCnt="5">
        <dgm:presLayoutVars>
          <dgm:chMax val="0"/>
          <dgm:chPref val="0"/>
          <dgm:bulletEnabled val="1"/>
        </dgm:presLayoutVars>
      </dgm:prSet>
      <dgm:spPr/>
    </dgm:pt>
    <dgm:pt modelId="{CB9ECDA2-5EB1-4F60-AB6A-441CC1DDE29E}" type="pres">
      <dgm:prSet presAssocID="{E7E15522-C847-4A7F-BBE8-CFD32B280F86}" presName="desTx" presStyleLbl="revTx" presStyleIdx="1" presStyleCnt="5">
        <dgm:presLayoutVars>
          <dgm:bulletEnabled val="1"/>
        </dgm:presLayoutVars>
      </dgm:prSet>
      <dgm:spPr/>
    </dgm:pt>
    <dgm:pt modelId="{70875594-CF46-4B63-8415-4A08D96F039F}" type="pres">
      <dgm:prSet presAssocID="{263AF639-7A5B-408B-AB4A-F4E00490EA83}" presName="space" presStyleCnt="0"/>
      <dgm:spPr/>
    </dgm:pt>
    <dgm:pt modelId="{958E042B-1239-4A91-8A7E-148CB14A7873}" type="pres">
      <dgm:prSet presAssocID="{4A19ACC3-4B9A-4AF6-B939-C76321478951}" presName="composite" presStyleCnt="0"/>
      <dgm:spPr/>
    </dgm:pt>
    <dgm:pt modelId="{5FBE99DD-B948-4DA4-885C-9902BA803ABA}" type="pres">
      <dgm:prSet presAssocID="{4A19ACC3-4B9A-4AF6-B939-C76321478951}" presName="parTx" presStyleLbl="node1" presStyleIdx="2" presStyleCnt="5">
        <dgm:presLayoutVars>
          <dgm:chMax val="0"/>
          <dgm:chPref val="0"/>
          <dgm:bulletEnabled val="1"/>
        </dgm:presLayoutVars>
      </dgm:prSet>
      <dgm:spPr/>
    </dgm:pt>
    <dgm:pt modelId="{E5197984-ACCB-4F91-9D34-208A4165318F}" type="pres">
      <dgm:prSet presAssocID="{4A19ACC3-4B9A-4AF6-B939-C76321478951}" presName="desTx" presStyleLbl="revTx" presStyleIdx="2" presStyleCnt="5">
        <dgm:presLayoutVars>
          <dgm:bulletEnabled val="1"/>
        </dgm:presLayoutVars>
      </dgm:prSet>
      <dgm:spPr/>
    </dgm:pt>
    <dgm:pt modelId="{6BC19275-FC7E-4F9F-8DEA-5A7683AE835E}" type="pres">
      <dgm:prSet presAssocID="{D6BA7BB4-6D07-4AC7-9A2D-23698E5E9779}" presName="space" presStyleCnt="0"/>
      <dgm:spPr/>
    </dgm:pt>
    <dgm:pt modelId="{1E132099-C563-457F-8E2E-9E3EB61DF214}" type="pres">
      <dgm:prSet presAssocID="{D9226E81-2A57-44EB-BBB7-0F071CA664B5}" presName="composite" presStyleCnt="0"/>
      <dgm:spPr/>
    </dgm:pt>
    <dgm:pt modelId="{5F404922-C220-4215-917B-8756B56918E4}" type="pres">
      <dgm:prSet presAssocID="{D9226E81-2A57-44EB-BBB7-0F071CA664B5}" presName="parTx" presStyleLbl="node1" presStyleIdx="3" presStyleCnt="5">
        <dgm:presLayoutVars>
          <dgm:chMax val="0"/>
          <dgm:chPref val="0"/>
          <dgm:bulletEnabled val="1"/>
        </dgm:presLayoutVars>
      </dgm:prSet>
      <dgm:spPr/>
    </dgm:pt>
    <dgm:pt modelId="{2B9C18A2-BA64-47CA-89F1-C0DA517BB00C}" type="pres">
      <dgm:prSet presAssocID="{D9226E81-2A57-44EB-BBB7-0F071CA664B5}" presName="desTx" presStyleLbl="revTx" presStyleIdx="3" presStyleCnt="5">
        <dgm:presLayoutVars>
          <dgm:bulletEnabled val="1"/>
        </dgm:presLayoutVars>
      </dgm:prSet>
      <dgm:spPr/>
    </dgm:pt>
    <dgm:pt modelId="{314C9E66-6E3D-4E8A-AEBA-B464E1E31985}" type="pres">
      <dgm:prSet presAssocID="{716BF420-F5A6-476A-9244-BD7369FDB903}" presName="space" presStyleCnt="0"/>
      <dgm:spPr/>
    </dgm:pt>
    <dgm:pt modelId="{CEA7BBDD-21D6-49A6-9633-000E83BD991A}" type="pres">
      <dgm:prSet presAssocID="{917DBF08-941D-4899-A5A5-016D113C2B12}" presName="composite" presStyleCnt="0"/>
      <dgm:spPr/>
    </dgm:pt>
    <dgm:pt modelId="{F0E1F352-8499-4BD4-9C58-B8A2ED88D7DD}" type="pres">
      <dgm:prSet presAssocID="{917DBF08-941D-4899-A5A5-016D113C2B12}" presName="parTx" presStyleLbl="node1" presStyleIdx="4" presStyleCnt="5">
        <dgm:presLayoutVars>
          <dgm:chMax val="0"/>
          <dgm:chPref val="0"/>
          <dgm:bulletEnabled val="1"/>
        </dgm:presLayoutVars>
      </dgm:prSet>
      <dgm:spPr/>
    </dgm:pt>
    <dgm:pt modelId="{39082EF4-D39B-4C89-850B-1A73B7853923}" type="pres">
      <dgm:prSet presAssocID="{917DBF08-941D-4899-A5A5-016D113C2B12}" presName="desTx" presStyleLbl="revTx" presStyleIdx="4" presStyleCnt="5">
        <dgm:presLayoutVars>
          <dgm:bulletEnabled val="1"/>
        </dgm:presLayoutVars>
      </dgm:prSet>
      <dgm:spPr/>
    </dgm:pt>
  </dgm:ptLst>
  <dgm:cxnLst>
    <dgm:cxn modelId="{FC6B0400-5A53-44B2-B7E1-FB0E772D94F5}" srcId="{E7E15522-C847-4A7F-BBE8-CFD32B280F86}" destId="{AA5FBDB2-5392-4562-8B88-09FD54A2BE8C}" srcOrd="2" destOrd="0" parTransId="{5826E2E1-996D-483A-A1F2-449D550DB007}" sibTransId="{CD2151C8-2699-4BA8-82B1-02B5ED9A0753}"/>
    <dgm:cxn modelId="{8213CA02-9F6A-4EA1-9385-ADCDE4F7E766}" srcId="{3380444E-E14A-4917-8751-CAA71477C402}" destId="{4A19ACC3-4B9A-4AF6-B939-C76321478951}" srcOrd="2" destOrd="0" parTransId="{9DC4735C-9CE3-4F96-AD6F-482F3931DC99}" sibTransId="{D6BA7BB4-6D07-4AC7-9A2D-23698E5E9779}"/>
    <dgm:cxn modelId="{FD6C9506-0332-4202-9DF9-22843B4C9BAF}" type="presOf" srcId="{3380444E-E14A-4917-8751-CAA71477C402}" destId="{C42AECAE-C05A-472A-8EC4-96B6AEAB90A2}" srcOrd="0" destOrd="0" presId="urn:microsoft.com/office/officeart/2005/8/layout/chevron1"/>
    <dgm:cxn modelId="{F44D7B0F-F43E-4516-AE3E-5A50F4B5DA35}" type="presOf" srcId="{917DBF08-941D-4899-A5A5-016D113C2B12}" destId="{F0E1F352-8499-4BD4-9C58-B8A2ED88D7DD}" srcOrd="0" destOrd="0" presId="urn:microsoft.com/office/officeart/2005/8/layout/chevron1"/>
    <dgm:cxn modelId="{672A0711-FD91-4CEB-BF62-70A142EA9726}" srcId="{4A19ACC3-4B9A-4AF6-B939-C76321478951}" destId="{987BBA7C-FD15-4338-B5E4-6B290B1326E0}" srcOrd="2" destOrd="0" parTransId="{8C494CB0-33B8-46C2-9AA5-29162FD8B900}" sibTransId="{8A341579-B871-485F-A1EB-F5C9B921B88D}"/>
    <dgm:cxn modelId="{44CBE418-CE42-431E-95AF-D5E118742926}" type="presOf" srcId="{E7E15522-C847-4A7F-BBE8-CFD32B280F86}" destId="{45140DC7-AD47-41E5-A7B2-6536BAC48041}" srcOrd="0" destOrd="0" presId="urn:microsoft.com/office/officeart/2005/8/layout/chevron1"/>
    <dgm:cxn modelId="{0910F918-4D3B-43B3-A245-861007FF2AD4}" type="presOf" srcId="{54CE7286-1DB1-4464-9CC2-D441C88D3EF5}" destId="{2B9C18A2-BA64-47CA-89F1-C0DA517BB00C}" srcOrd="0" destOrd="4" presId="urn:microsoft.com/office/officeart/2005/8/layout/chevron1"/>
    <dgm:cxn modelId="{70BF1F1C-E689-472C-89E5-3032F7AD5F5A}" srcId="{917DBF08-941D-4899-A5A5-016D113C2B12}" destId="{EC5F3449-ADF9-4C44-9D58-D229354DABAB}" srcOrd="0" destOrd="0" parTransId="{F325C769-AA3F-4443-9AA6-B6EEF3EE620B}" sibTransId="{5D428802-BBA0-4E40-8DDC-65119B132E4B}"/>
    <dgm:cxn modelId="{562A881E-25DA-42E8-95A9-C8016A8C05C9}" srcId="{3380444E-E14A-4917-8751-CAA71477C402}" destId="{85ECB029-775D-45A3-8B9B-6BB6C03AB912}" srcOrd="0" destOrd="0" parTransId="{301E8977-49E9-46E8-A53C-6FA38915FC0C}" sibTransId="{FA5970D7-760B-4389-91B1-C42FA5B485FD}"/>
    <dgm:cxn modelId="{0F4E141F-C77B-41DE-8EED-3DF9468BFF54}" srcId="{D9226E81-2A57-44EB-BBB7-0F071CA664B5}" destId="{8450EEC6-2B21-4CB2-A1E4-0CD1BA530BD6}" srcOrd="0" destOrd="0" parTransId="{341F524B-1A3F-4E18-9900-C783281C003C}" sibTransId="{21CC31A5-15AF-4533-BD7D-AE1CD276E9EF}"/>
    <dgm:cxn modelId="{64FF5E21-2C57-44DC-A302-ABC0D59D2341}" type="presOf" srcId="{D9226E81-2A57-44EB-BBB7-0F071CA664B5}" destId="{5F404922-C220-4215-917B-8756B56918E4}" srcOrd="0" destOrd="0" presId="urn:microsoft.com/office/officeart/2005/8/layout/chevron1"/>
    <dgm:cxn modelId="{A5522528-C47E-45A4-8795-050958B85B87}" type="presOf" srcId="{F54B21B8-61C8-4579-91F6-7A86957E306D}" destId="{39082EF4-D39B-4C89-850B-1A73B7853923}" srcOrd="0" destOrd="1" presId="urn:microsoft.com/office/officeart/2005/8/layout/chevron1"/>
    <dgm:cxn modelId="{10004029-5E64-46C9-B7EF-08326E35FD36}" srcId="{D9226E81-2A57-44EB-BBB7-0F071CA664B5}" destId="{54CE7286-1DB1-4464-9CC2-D441C88D3EF5}" srcOrd="4" destOrd="0" parTransId="{60F550B0-602D-4B68-A28D-F18E840AC937}" sibTransId="{12477C18-213F-4A55-BD27-7E2834819F3F}"/>
    <dgm:cxn modelId="{8E06602E-FE2C-4F17-B20A-6946FFB3C63F}" type="presOf" srcId="{00C07E34-6503-4F48-BABA-D396499E9CB2}" destId="{B3481ACB-82B5-4B57-85BB-6EA2042A0CEA}" srcOrd="0" destOrd="0" presId="urn:microsoft.com/office/officeart/2005/8/layout/chevron1"/>
    <dgm:cxn modelId="{ECD8FE2E-7E33-434F-8882-8E0B963F8A2D}" srcId="{3380444E-E14A-4917-8751-CAA71477C402}" destId="{D9226E81-2A57-44EB-BBB7-0F071CA664B5}" srcOrd="3" destOrd="0" parTransId="{1A8A801D-AC8D-4D8D-A407-EBF972002609}" sibTransId="{716BF420-F5A6-476A-9244-BD7369FDB903}"/>
    <dgm:cxn modelId="{94EE2730-6123-4FB2-94F3-AAD51EED1FB6}" type="presOf" srcId="{C4E86C7B-EB51-4E98-8895-18FD4BF7863C}" destId="{39082EF4-D39B-4C89-850B-1A73B7853923}" srcOrd="0" destOrd="3" presId="urn:microsoft.com/office/officeart/2005/8/layout/chevron1"/>
    <dgm:cxn modelId="{C25E5736-1BC3-49BB-81CA-181985E08D2C}" srcId="{3380444E-E14A-4917-8751-CAA71477C402}" destId="{917DBF08-941D-4899-A5A5-016D113C2B12}" srcOrd="4" destOrd="0" parTransId="{0295DDCF-5E32-49C0-B244-771BAF1D0BEA}" sibTransId="{2B329B91-0195-4623-8876-496839A070F5}"/>
    <dgm:cxn modelId="{ADF42D3B-7FF2-4F06-AF93-D3467D27947E}" srcId="{4A19ACC3-4B9A-4AF6-B939-C76321478951}" destId="{F256706A-42AF-422F-86B4-4B39E971F3C3}" srcOrd="1" destOrd="0" parTransId="{CC5A6066-30CA-40EC-B011-7C8309F8B2FC}" sibTransId="{3CCC2E3C-EEB0-463F-869A-141E2B72F2EC}"/>
    <dgm:cxn modelId="{65133F3B-601E-4023-A16A-9DE6D1F767EF}" type="presOf" srcId="{E64EF94C-4A51-479F-835E-631EEE40585D}" destId="{2B9C18A2-BA64-47CA-89F1-C0DA517BB00C}" srcOrd="0" destOrd="3" presId="urn:microsoft.com/office/officeart/2005/8/layout/chevron1"/>
    <dgm:cxn modelId="{51D9B13D-DD06-421F-91BB-A22A57C64481}" type="presOf" srcId="{D4CA3CD4-22F0-45BC-84FF-F6E12ADB8F0A}" destId="{CB9ECDA2-5EB1-4F60-AB6A-441CC1DDE29E}" srcOrd="0" destOrd="1" presId="urn:microsoft.com/office/officeart/2005/8/layout/chevron1"/>
    <dgm:cxn modelId="{8A34B83F-3406-4F50-9EC6-435B3F1E2A9F}" srcId="{4A19ACC3-4B9A-4AF6-B939-C76321478951}" destId="{2AF82BAA-FC5E-4818-9E32-23352DC9419D}" srcOrd="0" destOrd="0" parTransId="{3ED6D22C-4E5B-4707-A868-52DEAB718287}" sibTransId="{7E05FA93-66E2-4309-96AA-8FAFC4A94FAB}"/>
    <dgm:cxn modelId="{6F880F43-CA75-41E2-BF1E-3FE70348F9CA}" type="presOf" srcId="{EC5F3449-ADF9-4C44-9D58-D229354DABAB}" destId="{39082EF4-D39B-4C89-850B-1A73B7853923}" srcOrd="0" destOrd="0" presId="urn:microsoft.com/office/officeart/2005/8/layout/chevron1"/>
    <dgm:cxn modelId="{8005DE6B-936B-42D0-9BCD-D7C2D2D9B5E0}" type="presOf" srcId="{749E7C13-D1CA-43D1-AD32-F39D07F3CA94}" destId="{CB9ECDA2-5EB1-4F60-AB6A-441CC1DDE29E}" srcOrd="0" destOrd="0" presId="urn:microsoft.com/office/officeart/2005/8/layout/chevron1"/>
    <dgm:cxn modelId="{FF06D44F-73BB-4943-8187-B4F5C545B4BD}" srcId="{3380444E-E14A-4917-8751-CAA71477C402}" destId="{E7E15522-C847-4A7F-BBE8-CFD32B280F86}" srcOrd="1" destOrd="0" parTransId="{A0FED62D-E043-4C5F-9CE0-B61E915880C7}" sibTransId="{263AF639-7A5B-408B-AB4A-F4E00490EA83}"/>
    <dgm:cxn modelId="{2A686C51-B8BD-470B-A369-BF4E3501FBD4}" type="presOf" srcId="{F256706A-42AF-422F-86B4-4B39E971F3C3}" destId="{E5197984-ACCB-4F91-9D34-208A4165318F}" srcOrd="0" destOrd="1" presId="urn:microsoft.com/office/officeart/2005/8/layout/chevron1"/>
    <dgm:cxn modelId="{54D5AA83-7CE2-4225-925D-3491AC3B8FFE}" srcId="{D9226E81-2A57-44EB-BBB7-0F071CA664B5}" destId="{1447CA95-830D-44BB-A67A-777852CC2AF1}" srcOrd="1" destOrd="0" parTransId="{8A0CA060-28E3-4EE1-BE35-5F31B4115444}" sibTransId="{5477A626-7107-492A-8FD2-D366C97F54AA}"/>
    <dgm:cxn modelId="{7CC9F385-C9BC-423A-B674-32F739056462}" type="presOf" srcId="{1447CA95-830D-44BB-A67A-777852CC2AF1}" destId="{2B9C18A2-BA64-47CA-89F1-C0DA517BB00C}" srcOrd="0" destOrd="1" presId="urn:microsoft.com/office/officeart/2005/8/layout/chevron1"/>
    <dgm:cxn modelId="{A8C52786-4798-4813-AD21-01A1F98777E8}" type="presOf" srcId="{2AF82BAA-FC5E-4818-9E32-23352DC9419D}" destId="{E5197984-ACCB-4F91-9D34-208A4165318F}" srcOrd="0" destOrd="0" presId="urn:microsoft.com/office/officeart/2005/8/layout/chevron1"/>
    <dgm:cxn modelId="{69DCED8C-A197-41EB-9318-AF110B0E1F84}" type="presOf" srcId="{987BBA7C-FD15-4338-B5E4-6B290B1326E0}" destId="{E5197984-ACCB-4F91-9D34-208A4165318F}" srcOrd="0" destOrd="2" presId="urn:microsoft.com/office/officeart/2005/8/layout/chevron1"/>
    <dgm:cxn modelId="{D1D38C8E-92A2-4BFC-873A-5BBB07023BEF}" srcId="{917DBF08-941D-4899-A5A5-016D113C2B12}" destId="{F54B21B8-61C8-4579-91F6-7A86957E306D}" srcOrd="1" destOrd="0" parTransId="{F79751ED-C046-47BD-8ECF-770C49640F35}" sibTransId="{B564197C-96C4-4210-A972-962FDA85A68B}"/>
    <dgm:cxn modelId="{B6F13891-3A3B-495A-A773-1EA65A56DB54}" type="presOf" srcId="{AA5FBDB2-5392-4562-8B88-09FD54A2BE8C}" destId="{CB9ECDA2-5EB1-4F60-AB6A-441CC1DDE29E}" srcOrd="0" destOrd="2" presId="urn:microsoft.com/office/officeart/2005/8/layout/chevron1"/>
    <dgm:cxn modelId="{3E9DD4A2-92BC-4EBE-9E94-A295FF2E12C3}" srcId="{D9226E81-2A57-44EB-BBB7-0F071CA664B5}" destId="{0A13184C-8FA4-4BC0-B131-96FDFAB36ADE}" srcOrd="2" destOrd="0" parTransId="{ECB1193C-FCCC-4662-BF20-011506004EC0}" sibTransId="{8A630095-36F6-48E5-A07B-A35696F2EC69}"/>
    <dgm:cxn modelId="{1104F8A3-F49F-4F76-B87B-6E7515D6E12B}" srcId="{E7E15522-C847-4A7F-BBE8-CFD32B280F86}" destId="{749E7C13-D1CA-43D1-AD32-F39D07F3CA94}" srcOrd="0" destOrd="0" parTransId="{83B9D205-F777-4CA0-84AF-837D7C53E3D6}" sibTransId="{4A23A8D5-4168-4314-ABB3-40B8CC7015A3}"/>
    <dgm:cxn modelId="{DC8390A5-A05C-468D-874E-B864BD1EFC39}" type="presOf" srcId="{8450EEC6-2B21-4CB2-A1E4-0CD1BA530BD6}" destId="{2B9C18A2-BA64-47CA-89F1-C0DA517BB00C}" srcOrd="0" destOrd="0" presId="urn:microsoft.com/office/officeart/2005/8/layout/chevron1"/>
    <dgm:cxn modelId="{BC3209BE-B50C-46EA-AA6C-DA89BD7BBE41}" srcId="{85ECB029-775D-45A3-8B9B-6BB6C03AB912}" destId="{00C07E34-6503-4F48-BABA-D396499E9CB2}" srcOrd="0" destOrd="0" parTransId="{5C047F16-4625-4FB1-A98B-7FA3EEDEA2BE}" sibTransId="{B87E45A2-785C-4CAE-A127-DC1272F162E5}"/>
    <dgm:cxn modelId="{4DC0AEBE-7AD9-43A6-8FD4-F8D9BD6F049A}" type="presOf" srcId="{0A13184C-8FA4-4BC0-B131-96FDFAB36ADE}" destId="{2B9C18A2-BA64-47CA-89F1-C0DA517BB00C}" srcOrd="0" destOrd="2" presId="urn:microsoft.com/office/officeart/2005/8/layout/chevron1"/>
    <dgm:cxn modelId="{B8BDC6C1-E0C0-4819-B731-7A791FFA3D56}" srcId="{917DBF08-941D-4899-A5A5-016D113C2B12}" destId="{CF62A61C-56CE-466C-9447-BB6268E79A71}" srcOrd="2" destOrd="0" parTransId="{6BE4AFC2-5C5D-4813-9E0C-3A9F06B6BABE}" sibTransId="{9394BFB8-0445-4AB2-AF24-7A6BED518462}"/>
    <dgm:cxn modelId="{59013CCA-F580-499E-85B0-CE3E587A3950}" type="presOf" srcId="{CF62A61C-56CE-466C-9447-BB6268E79A71}" destId="{39082EF4-D39B-4C89-850B-1A73B7853923}" srcOrd="0" destOrd="2" presId="urn:microsoft.com/office/officeart/2005/8/layout/chevron1"/>
    <dgm:cxn modelId="{A5158ACE-93EF-48E6-B2B5-63824CC0F7DF}" srcId="{D9226E81-2A57-44EB-BBB7-0F071CA664B5}" destId="{E64EF94C-4A51-479F-835E-631EEE40585D}" srcOrd="3" destOrd="0" parTransId="{45FC9BB3-0DD9-4A84-BFF6-957BA42282F5}" sibTransId="{3AF1C373-AA7C-4EF0-B945-9620BBC237B4}"/>
    <dgm:cxn modelId="{657C2DDC-CE52-48F1-8B36-8C9AC5BE89F7}" srcId="{E7E15522-C847-4A7F-BBE8-CFD32B280F86}" destId="{D4CA3CD4-22F0-45BC-84FF-F6E12ADB8F0A}" srcOrd="1" destOrd="0" parTransId="{018713AE-55AE-43E1-96DC-A0C6E0D06E97}" sibTransId="{7E11F490-2AC3-40A7-8D9F-3556465B1E0C}"/>
    <dgm:cxn modelId="{3C4F18E9-B0CE-4921-854F-F43E39B0A454}" srcId="{917DBF08-941D-4899-A5A5-016D113C2B12}" destId="{C4E86C7B-EB51-4E98-8895-18FD4BF7863C}" srcOrd="3" destOrd="0" parTransId="{F78991E6-886F-4779-BDAE-6B166001F601}" sibTransId="{CCAF782A-C7C5-4B63-9266-C936691A3BDF}"/>
    <dgm:cxn modelId="{94EA5BF1-4CE5-4FEC-AEA6-B9E3C17ABD63}" type="presOf" srcId="{4A19ACC3-4B9A-4AF6-B939-C76321478951}" destId="{5FBE99DD-B948-4DA4-885C-9902BA803ABA}" srcOrd="0" destOrd="0" presId="urn:microsoft.com/office/officeart/2005/8/layout/chevron1"/>
    <dgm:cxn modelId="{D9D182F1-4C0E-434D-8DD5-1246F1B272B4}" type="presOf" srcId="{85ECB029-775D-45A3-8B9B-6BB6C03AB912}" destId="{3D2D0DA4-8D6D-4D34-996B-01785723ED7F}" srcOrd="0" destOrd="0" presId="urn:microsoft.com/office/officeart/2005/8/layout/chevron1"/>
    <dgm:cxn modelId="{DF36FC6F-E1D8-4DA6-A878-F5F9E96C7A3B}" type="presParOf" srcId="{C42AECAE-C05A-472A-8EC4-96B6AEAB90A2}" destId="{716FBDD4-9950-44D6-9F93-7A0E5BDFFF08}" srcOrd="0" destOrd="0" presId="urn:microsoft.com/office/officeart/2005/8/layout/chevron1"/>
    <dgm:cxn modelId="{BF4534DE-FB62-4D58-B359-99856A607F03}" type="presParOf" srcId="{716FBDD4-9950-44D6-9F93-7A0E5BDFFF08}" destId="{3D2D0DA4-8D6D-4D34-996B-01785723ED7F}" srcOrd="0" destOrd="0" presId="urn:microsoft.com/office/officeart/2005/8/layout/chevron1"/>
    <dgm:cxn modelId="{43578C2E-C1B4-4FA5-A119-A00C2F8D852A}" type="presParOf" srcId="{716FBDD4-9950-44D6-9F93-7A0E5BDFFF08}" destId="{B3481ACB-82B5-4B57-85BB-6EA2042A0CEA}" srcOrd="1" destOrd="0" presId="urn:microsoft.com/office/officeart/2005/8/layout/chevron1"/>
    <dgm:cxn modelId="{00A381C9-90C4-47F2-9775-531B46DCEA4F}" type="presParOf" srcId="{C42AECAE-C05A-472A-8EC4-96B6AEAB90A2}" destId="{F7AD8603-8116-4982-9A04-5CD35FAED168}" srcOrd="1" destOrd="0" presId="urn:microsoft.com/office/officeart/2005/8/layout/chevron1"/>
    <dgm:cxn modelId="{1C32FD7B-CEB3-423B-A681-CE3F92B392C6}" type="presParOf" srcId="{C42AECAE-C05A-472A-8EC4-96B6AEAB90A2}" destId="{0FE8791A-C0AD-4B13-9546-F09B1121421C}" srcOrd="2" destOrd="0" presId="urn:microsoft.com/office/officeart/2005/8/layout/chevron1"/>
    <dgm:cxn modelId="{61E89646-DB9F-4631-B83B-784A7AC04F15}" type="presParOf" srcId="{0FE8791A-C0AD-4B13-9546-F09B1121421C}" destId="{45140DC7-AD47-41E5-A7B2-6536BAC48041}" srcOrd="0" destOrd="0" presId="urn:microsoft.com/office/officeart/2005/8/layout/chevron1"/>
    <dgm:cxn modelId="{95302640-C425-4FCF-8F99-2D4D1F91DEE5}" type="presParOf" srcId="{0FE8791A-C0AD-4B13-9546-F09B1121421C}" destId="{CB9ECDA2-5EB1-4F60-AB6A-441CC1DDE29E}" srcOrd="1" destOrd="0" presId="urn:microsoft.com/office/officeart/2005/8/layout/chevron1"/>
    <dgm:cxn modelId="{0DE53F3A-18A5-4A17-AD7E-D2C2993E2B53}" type="presParOf" srcId="{C42AECAE-C05A-472A-8EC4-96B6AEAB90A2}" destId="{70875594-CF46-4B63-8415-4A08D96F039F}" srcOrd="3" destOrd="0" presId="urn:microsoft.com/office/officeart/2005/8/layout/chevron1"/>
    <dgm:cxn modelId="{D63BEA8D-D308-496F-8F4F-2B4F503D8BB3}" type="presParOf" srcId="{C42AECAE-C05A-472A-8EC4-96B6AEAB90A2}" destId="{958E042B-1239-4A91-8A7E-148CB14A7873}" srcOrd="4" destOrd="0" presId="urn:microsoft.com/office/officeart/2005/8/layout/chevron1"/>
    <dgm:cxn modelId="{5E5B5EED-C9AC-4630-A1D6-AA8B13152B64}" type="presParOf" srcId="{958E042B-1239-4A91-8A7E-148CB14A7873}" destId="{5FBE99DD-B948-4DA4-885C-9902BA803ABA}" srcOrd="0" destOrd="0" presId="urn:microsoft.com/office/officeart/2005/8/layout/chevron1"/>
    <dgm:cxn modelId="{90BC63F4-6C72-4EED-9347-C530D7A7F0DD}" type="presParOf" srcId="{958E042B-1239-4A91-8A7E-148CB14A7873}" destId="{E5197984-ACCB-4F91-9D34-208A4165318F}" srcOrd="1" destOrd="0" presId="urn:microsoft.com/office/officeart/2005/8/layout/chevron1"/>
    <dgm:cxn modelId="{0369BB88-9B62-4EF7-9D88-EE68D4399D72}" type="presParOf" srcId="{C42AECAE-C05A-472A-8EC4-96B6AEAB90A2}" destId="{6BC19275-FC7E-4F9F-8DEA-5A7683AE835E}" srcOrd="5" destOrd="0" presId="urn:microsoft.com/office/officeart/2005/8/layout/chevron1"/>
    <dgm:cxn modelId="{3F918495-9471-4C97-8C19-8F98C29ADCA3}" type="presParOf" srcId="{C42AECAE-C05A-472A-8EC4-96B6AEAB90A2}" destId="{1E132099-C563-457F-8E2E-9E3EB61DF214}" srcOrd="6" destOrd="0" presId="urn:microsoft.com/office/officeart/2005/8/layout/chevron1"/>
    <dgm:cxn modelId="{4770CC5D-7C92-4A15-8EC0-CC687D03C06B}" type="presParOf" srcId="{1E132099-C563-457F-8E2E-9E3EB61DF214}" destId="{5F404922-C220-4215-917B-8756B56918E4}" srcOrd="0" destOrd="0" presId="urn:microsoft.com/office/officeart/2005/8/layout/chevron1"/>
    <dgm:cxn modelId="{A6C257FF-9768-4C3F-BBD3-AF165A74AF70}" type="presParOf" srcId="{1E132099-C563-457F-8E2E-9E3EB61DF214}" destId="{2B9C18A2-BA64-47CA-89F1-C0DA517BB00C}" srcOrd="1" destOrd="0" presId="urn:microsoft.com/office/officeart/2005/8/layout/chevron1"/>
    <dgm:cxn modelId="{C23B1814-C55D-4E02-A113-3CD2BF348763}" type="presParOf" srcId="{C42AECAE-C05A-472A-8EC4-96B6AEAB90A2}" destId="{314C9E66-6E3D-4E8A-AEBA-B464E1E31985}" srcOrd="7" destOrd="0" presId="urn:microsoft.com/office/officeart/2005/8/layout/chevron1"/>
    <dgm:cxn modelId="{C4BB198A-4457-48AD-B56F-70C67BF55D8D}" type="presParOf" srcId="{C42AECAE-C05A-472A-8EC4-96B6AEAB90A2}" destId="{CEA7BBDD-21D6-49A6-9633-000E83BD991A}" srcOrd="8" destOrd="0" presId="urn:microsoft.com/office/officeart/2005/8/layout/chevron1"/>
    <dgm:cxn modelId="{6381AF43-6AA8-484F-AC55-3EB90E39D8ED}" type="presParOf" srcId="{CEA7BBDD-21D6-49A6-9633-000E83BD991A}" destId="{F0E1F352-8499-4BD4-9C58-B8A2ED88D7DD}" srcOrd="0" destOrd="0" presId="urn:microsoft.com/office/officeart/2005/8/layout/chevron1"/>
    <dgm:cxn modelId="{D3D74FA6-4557-462D-81F7-77CE02441AA6}" type="presParOf" srcId="{CEA7BBDD-21D6-49A6-9633-000E83BD991A}" destId="{39082EF4-D39B-4C89-850B-1A73B7853923}" srcOrd="1"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B5590D-8F1D-4411-BEEA-2A5B9C8EDB06}">
      <dsp:nvSpPr>
        <dsp:cNvPr id="0" name=""/>
        <dsp:cNvSpPr/>
      </dsp:nvSpPr>
      <dsp:spPr>
        <a:xfrm>
          <a:off x="3076" y="188571"/>
          <a:ext cx="2999970" cy="489600"/>
        </a:xfrm>
        <a:prstGeom prst="rect">
          <a:avLst/>
        </a:prstGeom>
        <a:solidFill>
          <a:srgbClr val="000091"/>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ClrTx/>
            <a:buFont typeface="Arial" panose="020B0604020202020204" pitchFamily="34" charset="0"/>
            <a:buNone/>
          </a:pPr>
          <a:r>
            <a:rPr lang="fr-FR" altLang="fr-FR" sz="1700" b="1" kern="1200" dirty="0">
              <a:solidFill>
                <a:schemeClr val="bg1"/>
              </a:solidFill>
              <a:latin typeface="Calibri" panose="020F0502020204030204" pitchFamily="34" charset="0"/>
              <a:cs typeface="Calibri" panose="020F0502020204030204" pitchFamily="34" charset="0"/>
            </a:rPr>
            <a:t>Des données communes</a:t>
          </a:r>
          <a:endParaRPr lang="fr-FR" sz="1700" b="1" kern="1200" dirty="0">
            <a:solidFill>
              <a:schemeClr val="bg1"/>
            </a:solidFill>
          </a:endParaRPr>
        </a:p>
      </dsp:txBody>
      <dsp:txXfrm>
        <a:off x="3076" y="188571"/>
        <a:ext cx="2999970" cy="489600"/>
      </dsp:txXfrm>
    </dsp:sp>
    <dsp:sp modelId="{524631CB-FC72-47F5-9320-BF1BB6388EBF}">
      <dsp:nvSpPr>
        <dsp:cNvPr id="0" name=""/>
        <dsp:cNvSpPr/>
      </dsp:nvSpPr>
      <dsp:spPr>
        <a:xfrm>
          <a:off x="3076" y="678171"/>
          <a:ext cx="2999970" cy="361170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lrTx/>
            <a:buFont typeface="Arial" panose="020B0604020202020204" pitchFamily="34" charset="0"/>
            <a:buChar char="•"/>
          </a:pPr>
          <a:r>
            <a:rPr lang="fr-FR" altLang="fr-FR" sz="1700" kern="1200" dirty="0">
              <a:solidFill>
                <a:schemeClr val="tx1"/>
              </a:solidFill>
              <a:latin typeface="Calibri" panose="020F0502020204030204" pitchFamily="34" charset="0"/>
              <a:cs typeface="Calibri" panose="020F0502020204030204" pitchFamily="34" charset="0"/>
            </a:rPr>
            <a:t>Le RGCU sera le référentiel unique et commun des carrières des assurés de l’ensemble des régimes de retraite obligatoires. </a:t>
          </a:r>
          <a:endParaRPr lang="fr-FR" sz="1700" kern="1200" dirty="0"/>
        </a:p>
        <a:p>
          <a:pPr marL="171450" lvl="1" indent="-171450" algn="l" defTabSz="755650">
            <a:lnSpc>
              <a:spcPct val="90000"/>
            </a:lnSpc>
            <a:spcBef>
              <a:spcPct val="0"/>
            </a:spcBef>
            <a:spcAft>
              <a:spcPct val="15000"/>
            </a:spcAft>
            <a:buClrTx/>
            <a:buFont typeface="Arial" panose="020B0604020202020204" pitchFamily="34" charset="0"/>
            <a:buChar char="•"/>
          </a:pPr>
          <a:r>
            <a:rPr lang="fr-FR" altLang="fr-FR" sz="1700" kern="1200" dirty="0">
              <a:solidFill>
                <a:schemeClr val="tx1"/>
              </a:solidFill>
              <a:latin typeface="Calibri" panose="020F0502020204030204" pitchFamily="34" charset="0"/>
              <a:cs typeface="Calibri" panose="020F0502020204030204" pitchFamily="34" charset="0"/>
            </a:rPr>
            <a:t>Il contiendra également d’autres informations relatives aux droits à retraite des assurés.</a:t>
          </a:r>
          <a:endParaRPr lang="fr-FR" sz="1700" kern="1200" dirty="0"/>
        </a:p>
        <a:p>
          <a:pPr marL="171450" lvl="1" indent="-171450" algn="l" defTabSz="755650">
            <a:lnSpc>
              <a:spcPct val="90000"/>
            </a:lnSpc>
            <a:spcBef>
              <a:spcPct val="0"/>
            </a:spcBef>
            <a:spcAft>
              <a:spcPct val="15000"/>
            </a:spcAft>
            <a:buClrTx/>
            <a:buFont typeface="Arial" panose="020B0604020202020204" pitchFamily="34" charset="0"/>
            <a:buChar char="•"/>
          </a:pPr>
          <a:r>
            <a:rPr lang="fr-FR" altLang="fr-FR" sz="1700" kern="1200" dirty="0">
              <a:solidFill>
                <a:schemeClr val="tx1"/>
              </a:solidFill>
              <a:latin typeface="Calibri" panose="020F0502020204030204" pitchFamily="34" charset="0"/>
              <a:cs typeface="Calibri" panose="020F0502020204030204" pitchFamily="34" charset="0"/>
            </a:rPr>
            <a:t>Mais </a:t>
          </a:r>
          <a:r>
            <a:rPr lang="fr-FR" altLang="fr-FR" sz="1700" b="1" kern="1200" dirty="0">
              <a:solidFill>
                <a:schemeClr val="tx1"/>
              </a:solidFill>
              <a:latin typeface="Calibri" panose="020F0502020204030204" pitchFamily="34" charset="0"/>
              <a:cs typeface="Calibri" panose="020F0502020204030204" pitchFamily="34" charset="0"/>
            </a:rPr>
            <a:t>il ne calculera pas de montants de retraite.</a:t>
          </a:r>
          <a:endParaRPr lang="fr-FR" sz="1700" b="1" kern="1200" dirty="0"/>
        </a:p>
      </dsp:txBody>
      <dsp:txXfrm>
        <a:off x="3076" y="678171"/>
        <a:ext cx="2999970" cy="3611706"/>
      </dsp:txXfrm>
    </dsp:sp>
    <dsp:sp modelId="{625F35DF-D2DD-4688-B6C9-A5DDB40C9C26}">
      <dsp:nvSpPr>
        <dsp:cNvPr id="0" name=""/>
        <dsp:cNvSpPr/>
      </dsp:nvSpPr>
      <dsp:spPr>
        <a:xfrm>
          <a:off x="3423042" y="188571"/>
          <a:ext cx="2999970" cy="489600"/>
        </a:xfrm>
        <a:prstGeom prst="rect">
          <a:avLst/>
        </a:prstGeom>
        <a:solidFill>
          <a:srgbClr val="000091"/>
        </a:solidFill>
        <a:ln w="12700" cap="flat" cmpd="sng" algn="ctr">
          <a:solidFill>
            <a:srgbClr val="5B9BD5">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ClrTx/>
            <a:buFont typeface="Arial" panose="020B0604020202020204" pitchFamily="34" charset="0"/>
            <a:buNone/>
          </a:pPr>
          <a:r>
            <a:rPr lang="fr-FR" altLang="fr-FR" sz="1700" b="1" kern="1200" dirty="0">
              <a:solidFill>
                <a:prstClr val="white"/>
              </a:solidFill>
              <a:latin typeface="Calibri" panose="020F0502020204030204" pitchFamily="34" charset="0"/>
              <a:ea typeface="+mn-ea"/>
              <a:cs typeface="Calibri" panose="020F0502020204030204" pitchFamily="34" charset="0"/>
            </a:rPr>
            <a:t>Des données détaillées</a:t>
          </a:r>
        </a:p>
      </dsp:txBody>
      <dsp:txXfrm>
        <a:off x="3423042" y="188571"/>
        <a:ext cx="2999970" cy="489600"/>
      </dsp:txXfrm>
    </dsp:sp>
    <dsp:sp modelId="{6E711522-23B8-4E3A-8712-5B28DDA81686}">
      <dsp:nvSpPr>
        <dsp:cNvPr id="0" name=""/>
        <dsp:cNvSpPr/>
      </dsp:nvSpPr>
      <dsp:spPr>
        <a:xfrm>
          <a:off x="3423042" y="678171"/>
          <a:ext cx="2999970" cy="361170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fr-FR" altLang="fr-FR" sz="1700" kern="1200" dirty="0">
              <a:solidFill>
                <a:schemeClr val="tx1"/>
              </a:solidFill>
              <a:latin typeface="Calibri" panose="020F0502020204030204" pitchFamily="34" charset="0"/>
              <a:cs typeface="Calibri" panose="020F0502020204030204" pitchFamily="34" charset="0"/>
            </a:rPr>
            <a:t>Le RGCU contient des </a:t>
          </a:r>
          <a:r>
            <a:rPr lang="fr-FR" altLang="fr-FR" sz="1700" b="1" kern="1200" dirty="0">
              <a:solidFill>
                <a:schemeClr val="tx1"/>
              </a:solidFill>
              <a:latin typeface="Calibri" panose="020F0502020204030204" pitchFamily="34" charset="0"/>
              <a:cs typeface="Calibri" panose="020F0502020204030204" pitchFamily="34" charset="0"/>
            </a:rPr>
            <a:t>données brutes</a:t>
          </a:r>
          <a:r>
            <a:rPr lang="fr-FR" altLang="fr-FR" sz="1700" kern="1200" dirty="0">
              <a:solidFill>
                <a:schemeClr val="tx1"/>
              </a:solidFill>
              <a:latin typeface="Calibri" panose="020F0502020204030204" pitchFamily="34" charset="0"/>
              <a:cs typeface="Calibri" panose="020F0502020204030204" pitchFamily="34" charset="0"/>
            </a:rPr>
            <a:t>. </a:t>
          </a:r>
        </a:p>
        <a:p>
          <a:pPr marL="171450" lvl="1" indent="-171450" algn="l" defTabSz="755650">
            <a:lnSpc>
              <a:spcPct val="90000"/>
            </a:lnSpc>
            <a:spcBef>
              <a:spcPct val="0"/>
            </a:spcBef>
            <a:spcAft>
              <a:spcPct val="15000"/>
            </a:spcAft>
            <a:buChar char="•"/>
          </a:pPr>
          <a:r>
            <a:rPr lang="fr-FR" altLang="fr-FR" sz="1700" kern="1200" dirty="0">
              <a:solidFill>
                <a:schemeClr val="tx1"/>
              </a:solidFill>
              <a:latin typeface="Calibri" panose="020F0502020204030204" pitchFamily="34" charset="0"/>
              <a:cs typeface="Calibri" panose="020F0502020204030204" pitchFamily="34" charset="0"/>
            </a:rPr>
            <a:t>La reprise du stock des régimes peut néanmoins comporter </a:t>
          </a:r>
          <a:r>
            <a:rPr lang="fr-FR" sz="1700" b="1" kern="1200" dirty="0"/>
            <a:t>des données calculées à partir des données de base de la carrière : points et/ou durées d’assurance</a:t>
          </a:r>
          <a:r>
            <a:rPr lang="fr-FR" sz="1700" kern="1200" dirty="0"/>
            <a:t>.</a:t>
          </a:r>
          <a:endParaRPr lang="fr-FR" altLang="fr-FR" sz="1700" kern="1200" dirty="0">
            <a:solidFill>
              <a:schemeClr val="tx1"/>
            </a:solidFill>
            <a:latin typeface="Calibri" panose="020F0502020204030204" pitchFamily="34" charset="0"/>
            <a:cs typeface="Calibri" panose="020F0502020204030204" pitchFamily="34" charset="0"/>
          </a:endParaRPr>
        </a:p>
        <a:p>
          <a:pPr marL="171450" lvl="1" indent="-171450" algn="l" defTabSz="755650">
            <a:lnSpc>
              <a:spcPct val="90000"/>
            </a:lnSpc>
            <a:spcBef>
              <a:spcPct val="0"/>
            </a:spcBef>
            <a:spcAft>
              <a:spcPct val="15000"/>
            </a:spcAft>
            <a:buChar char="•"/>
          </a:pPr>
          <a:r>
            <a:rPr lang="fr-FR" altLang="fr-FR" sz="1700" kern="1200" dirty="0">
              <a:solidFill>
                <a:schemeClr val="tx1"/>
              </a:solidFill>
              <a:latin typeface="Calibri" panose="020F0502020204030204" pitchFamily="34" charset="0"/>
              <a:cs typeface="Calibri" panose="020F0502020204030204" pitchFamily="34" charset="0"/>
            </a:rPr>
            <a:t>Les régimes de base et complémentaires peuvent réaliser le calcul des points acquis dans leur propre SI.</a:t>
          </a:r>
        </a:p>
      </dsp:txBody>
      <dsp:txXfrm>
        <a:off x="3423042" y="678171"/>
        <a:ext cx="2999970" cy="3611706"/>
      </dsp:txXfrm>
    </dsp:sp>
    <dsp:sp modelId="{68F77882-8F6B-429C-ADAD-E031B9542871}">
      <dsp:nvSpPr>
        <dsp:cNvPr id="0" name=""/>
        <dsp:cNvSpPr/>
      </dsp:nvSpPr>
      <dsp:spPr>
        <a:xfrm>
          <a:off x="6843008" y="188571"/>
          <a:ext cx="2999970" cy="489600"/>
        </a:xfrm>
        <a:prstGeom prst="rect">
          <a:avLst/>
        </a:prstGeom>
        <a:solidFill>
          <a:srgbClr val="000091"/>
        </a:solidFill>
        <a:ln w="12700" cap="flat" cmpd="sng" algn="ctr">
          <a:solidFill>
            <a:srgbClr val="5B9BD5">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ClrTx/>
            <a:buFont typeface="Arial" panose="020B0604020202020204" pitchFamily="34" charset="0"/>
            <a:buNone/>
          </a:pPr>
          <a:r>
            <a:rPr lang="fr-FR" altLang="fr-FR" sz="1700" b="1" kern="1200" dirty="0">
              <a:solidFill>
                <a:prstClr val="white"/>
              </a:solidFill>
              <a:latin typeface="Calibri" panose="020F0502020204030204" pitchFamily="34" charset="0"/>
              <a:ea typeface="+mn-ea"/>
              <a:cs typeface="Calibri" panose="020F0502020204030204" pitchFamily="34" charset="0"/>
            </a:rPr>
            <a:t>Des données plus fiables</a:t>
          </a:r>
        </a:p>
      </dsp:txBody>
      <dsp:txXfrm>
        <a:off x="6843008" y="188571"/>
        <a:ext cx="2999970" cy="489600"/>
      </dsp:txXfrm>
    </dsp:sp>
    <dsp:sp modelId="{8D669277-64F7-4C98-A953-2B081925785E}">
      <dsp:nvSpPr>
        <dsp:cNvPr id="0" name=""/>
        <dsp:cNvSpPr/>
      </dsp:nvSpPr>
      <dsp:spPr>
        <a:xfrm>
          <a:off x="6843008" y="678171"/>
          <a:ext cx="2999970" cy="361170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fr-FR" altLang="fr-FR" sz="1700" kern="1200" dirty="0">
              <a:solidFill>
                <a:schemeClr val="tx1"/>
              </a:solidFill>
              <a:latin typeface="Calibri" panose="020F0502020204030204" pitchFamily="34" charset="0"/>
              <a:cs typeface="Calibri" panose="020F0502020204030204" pitchFamily="34" charset="0"/>
            </a:rPr>
            <a:t>Différents types de </a:t>
          </a:r>
          <a:r>
            <a:rPr lang="fr-FR" altLang="fr-FR" sz="1700" b="1" kern="1200" dirty="0">
              <a:solidFill>
                <a:schemeClr val="tx1"/>
              </a:solidFill>
              <a:latin typeface="Calibri" panose="020F0502020204030204" pitchFamily="34" charset="0"/>
              <a:cs typeface="Calibri" panose="020F0502020204030204" pitchFamily="34" charset="0"/>
            </a:rPr>
            <a:t>contrôles automatisés</a:t>
          </a:r>
          <a:r>
            <a:rPr lang="fr-FR" altLang="fr-FR" sz="1700" kern="1200" dirty="0">
              <a:solidFill>
                <a:schemeClr val="tx1"/>
              </a:solidFill>
              <a:latin typeface="Calibri" panose="020F0502020204030204" pitchFamily="34" charset="0"/>
              <a:cs typeface="Calibri" panose="020F0502020204030204" pitchFamily="34" charset="0"/>
            </a:rPr>
            <a:t> sont intégrés (ex : chevauchement des périodes ou doublon sur les périodes). Quand les résultats sont négatifs, ils sont notifiés aux régimes qui peuvent apporter les rectifications nécessaires</a:t>
          </a:r>
        </a:p>
        <a:p>
          <a:pPr marL="171450" lvl="1" indent="-171450" algn="l" defTabSz="755650">
            <a:lnSpc>
              <a:spcPct val="90000"/>
            </a:lnSpc>
            <a:spcBef>
              <a:spcPct val="0"/>
            </a:spcBef>
            <a:spcAft>
              <a:spcPct val="15000"/>
            </a:spcAft>
            <a:buChar char="•"/>
          </a:pPr>
          <a:r>
            <a:rPr lang="fr-FR" altLang="fr-FR" sz="1700" kern="1200" dirty="0">
              <a:solidFill>
                <a:schemeClr val="tx1"/>
              </a:solidFill>
              <a:latin typeface="Calibri" panose="020F0502020204030204" pitchFamily="34" charset="0"/>
              <a:cs typeface="Calibri" panose="020F0502020204030204" pitchFamily="34" charset="0"/>
            </a:rPr>
            <a:t>L’intégration au RGCU des </a:t>
          </a:r>
          <a:r>
            <a:rPr lang="fr-FR" altLang="fr-FR" sz="1700" b="1" kern="1200" dirty="0">
              <a:solidFill>
                <a:schemeClr val="tx1"/>
              </a:solidFill>
              <a:latin typeface="Calibri" panose="020F0502020204030204" pitchFamily="34" charset="0"/>
              <a:cs typeface="Calibri" panose="020F0502020204030204" pitchFamily="34" charset="0"/>
            </a:rPr>
            <a:t>corrections DSN  apportées par les employeurs </a:t>
          </a:r>
          <a:r>
            <a:rPr lang="fr-FR" altLang="fr-FR" sz="1700" kern="1200" dirty="0">
              <a:solidFill>
                <a:schemeClr val="tx1"/>
              </a:solidFill>
              <a:latin typeface="Calibri" panose="020F0502020204030204" pitchFamily="34" charset="0"/>
              <a:cs typeface="Calibri" panose="020F0502020204030204" pitchFamily="34" charset="0"/>
            </a:rPr>
            <a:t>permet de bénéficier d’une fiabilisation « à la source ».</a:t>
          </a:r>
        </a:p>
      </dsp:txBody>
      <dsp:txXfrm>
        <a:off x="6843008" y="678171"/>
        <a:ext cx="2999970" cy="361170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792F3C-12E9-4E9E-8BF8-3C642074AB14}">
      <dsp:nvSpPr>
        <dsp:cNvPr id="0" name=""/>
        <dsp:cNvSpPr/>
      </dsp:nvSpPr>
      <dsp:spPr>
        <a:xfrm>
          <a:off x="4692" y="2057466"/>
          <a:ext cx="1303734" cy="1303734"/>
        </a:xfrm>
        <a:prstGeom prst="ellipse">
          <a:avLst/>
        </a:prstGeom>
        <a:solidFill>
          <a:srgbClr val="00009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fr-FR" sz="1400" kern="1200" dirty="0"/>
            <a:t>Carrière brute</a:t>
          </a:r>
        </a:p>
      </dsp:txBody>
      <dsp:txXfrm>
        <a:off x="195619" y="2248393"/>
        <a:ext cx="921880" cy="921880"/>
      </dsp:txXfrm>
    </dsp:sp>
    <dsp:sp modelId="{CBD98CA6-9160-4CAC-9CDE-0316E9F6ECDB}">
      <dsp:nvSpPr>
        <dsp:cNvPr id="0" name=""/>
        <dsp:cNvSpPr/>
      </dsp:nvSpPr>
      <dsp:spPr>
        <a:xfrm>
          <a:off x="1414290" y="2331250"/>
          <a:ext cx="756165" cy="756165"/>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fr-FR" sz="1200" kern="1200"/>
        </a:p>
      </dsp:txBody>
      <dsp:txXfrm>
        <a:off x="1514520" y="2620407"/>
        <a:ext cx="555705" cy="177851"/>
      </dsp:txXfrm>
    </dsp:sp>
    <dsp:sp modelId="{0A65765A-DC2E-4F46-B673-7484CE7BE017}">
      <dsp:nvSpPr>
        <dsp:cNvPr id="0" name=""/>
        <dsp:cNvSpPr/>
      </dsp:nvSpPr>
      <dsp:spPr>
        <a:xfrm>
          <a:off x="2276319" y="2057466"/>
          <a:ext cx="1303734" cy="1303734"/>
        </a:xfrm>
        <a:prstGeom prst="ellipse">
          <a:avLst/>
        </a:prstGeom>
        <a:solidFill>
          <a:srgbClr val="00009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fr-FR" sz="1400" kern="1200" dirty="0"/>
            <a:t>Période de vie</a:t>
          </a:r>
        </a:p>
      </dsp:txBody>
      <dsp:txXfrm>
        <a:off x="2467246" y="2248393"/>
        <a:ext cx="921880" cy="921880"/>
      </dsp:txXfrm>
    </dsp:sp>
    <dsp:sp modelId="{3633CB50-2DEA-43BC-8BD9-FBA34CD0E1B5}">
      <dsp:nvSpPr>
        <dsp:cNvPr id="0" name=""/>
        <dsp:cNvSpPr/>
      </dsp:nvSpPr>
      <dsp:spPr>
        <a:xfrm>
          <a:off x="3685917" y="2331250"/>
          <a:ext cx="756165" cy="756165"/>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fr-FR" sz="1200" kern="1200"/>
        </a:p>
      </dsp:txBody>
      <dsp:txXfrm>
        <a:off x="3786147" y="2620407"/>
        <a:ext cx="555705" cy="177851"/>
      </dsp:txXfrm>
    </dsp:sp>
    <dsp:sp modelId="{36E71EBC-765C-4003-AE3D-8FEFB03D893B}">
      <dsp:nvSpPr>
        <dsp:cNvPr id="0" name=""/>
        <dsp:cNvSpPr/>
      </dsp:nvSpPr>
      <dsp:spPr>
        <a:xfrm>
          <a:off x="4547946" y="2057466"/>
          <a:ext cx="1303734" cy="1303734"/>
        </a:xfrm>
        <a:prstGeom prst="ellipse">
          <a:avLst/>
        </a:prstGeom>
        <a:solidFill>
          <a:srgbClr val="00009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fr-FR" sz="1400" kern="1200" dirty="0"/>
            <a:t>Éléments de durée d’assurance</a:t>
          </a:r>
        </a:p>
      </dsp:txBody>
      <dsp:txXfrm>
        <a:off x="4738873" y="2248393"/>
        <a:ext cx="921880" cy="921880"/>
      </dsp:txXfrm>
    </dsp:sp>
    <dsp:sp modelId="{DF3EFD25-B271-49CD-B44A-C0933E5F3033}">
      <dsp:nvSpPr>
        <dsp:cNvPr id="0" name=""/>
        <dsp:cNvSpPr/>
      </dsp:nvSpPr>
      <dsp:spPr>
        <a:xfrm>
          <a:off x="5957543" y="2331250"/>
          <a:ext cx="756165" cy="756165"/>
        </a:xfrm>
        <a:prstGeom prst="mathEqual">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fr-FR" sz="1200" kern="1200"/>
        </a:p>
      </dsp:txBody>
      <dsp:txXfrm>
        <a:off x="6057773" y="2487020"/>
        <a:ext cx="555705" cy="444625"/>
      </dsp:txXfrm>
    </dsp:sp>
    <dsp:sp modelId="{70893914-F2F8-4395-9E6A-ADF0479B9082}">
      <dsp:nvSpPr>
        <dsp:cNvPr id="0" name=""/>
        <dsp:cNvSpPr/>
      </dsp:nvSpPr>
      <dsp:spPr>
        <a:xfrm>
          <a:off x="6819572" y="2057466"/>
          <a:ext cx="1303734" cy="1303734"/>
        </a:xfrm>
        <a:prstGeom prst="ellipse">
          <a:avLst/>
        </a:prstGeom>
        <a:solidFill>
          <a:srgbClr val="00009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fr-FR" sz="1400" kern="1200" dirty="0"/>
            <a:t>Carrière étendue</a:t>
          </a:r>
        </a:p>
      </dsp:txBody>
      <dsp:txXfrm>
        <a:off x="7010499" y="2248393"/>
        <a:ext cx="921880" cy="9218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792F3C-12E9-4E9E-8BF8-3C642074AB14}">
      <dsp:nvSpPr>
        <dsp:cNvPr id="0" name=""/>
        <dsp:cNvSpPr/>
      </dsp:nvSpPr>
      <dsp:spPr>
        <a:xfrm>
          <a:off x="1366" y="1803466"/>
          <a:ext cx="1811734" cy="1811734"/>
        </a:xfrm>
        <a:prstGeom prst="ellipse">
          <a:avLst/>
        </a:prstGeom>
        <a:solidFill>
          <a:srgbClr val="00009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fr-FR" sz="2500" kern="1200" dirty="0"/>
            <a:t>Carrière étendue</a:t>
          </a:r>
        </a:p>
      </dsp:txBody>
      <dsp:txXfrm>
        <a:off x="266688" y="2068788"/>
        <a:ext cx="1281090" cy="1281090"/>
      </dsp:txXfrm>
    </dsp:sp>
    <dsp:sp modelId="{CBD98CA6-9160-4CAC-9CDE-0316E9F6ECDB}">
      <dsp:nvSpPr>
        <dsp:cNvPr id="0" name=""/>
        <dsp:cNvSpPr/>
      </dsp:nvSpPr>
      <dsp:spPr>
        <a:xfrm>
          <a:off x="1960214" y="2183930"/>
          <a:ext cx="1050805" cy="1050805"/>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fr-FR" sz="1700" kern="1200"/>
        </a:p>
      </dsp:txBody>
      <dsp:txXfrm>
        <a:off x="2099498" y="2585758"/>
        <a:ext cx="772237" cy="247149"/>
      </dsp:txXfrm>
    </dsp:sp>
    <dsp:sp modelId="{0A65765A-DC2E-4F46-B673-7484CE7BE017}">
      <dsp:nvSpPr>
        <dsp:cNvPr id="0" name=""/>
        <dsp:cNvSpPr/>
      </dsp:nvSpPr>
      <dsp:spPr>
        <a:xfrm>
          <a:off x="3158132" y="1803466"/>
          <a:ext cx="1811734" cy="1811734"/>
        </a:xfrm>
        <a:prstGeom prst="ellipse">
          <a:avLst/>
        </a:prstGeom>
        <a:solidFill>
          <a:schemeClr val="bg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fr-FR" sz="2500" kern="1200" dirty="0"/>
            <a:t>Filiation / handicap</a:t>
          </a:r>
        </a:p>
      </dsp:txBody>
      <dsp:txXfrm>
        <a:off x="3423454" y="2068788"/>
        <a:ext cx="1281090" cy="1281090"/>
      </dsp:txXfrm>
    </dsp:sp>
    <dsp:sp modelId="{3633CB50-2DEA-43BC-8BD9-FBA34CD0E1B5}">
      <dsp:nvSpPr>
        <dsp:cNvPr id="0" name=""/>
        <dsp:cNvSpPr/>
      </dsp:nvSpPr>
      <dsp:spPr>
        <a:xfrm>
          <a:off x="5116980" y="2183930"/>
          <a:ext cx="1050805" cy="1050805"/>
        </a:xfrm>
        <a:prstGeom prst="mathEqual">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fr-FR" sz="2300" kern="1200"/>
        </a:p>
      </dsp:txBody>
      <dsp:txXfrm>
        <a:off x="5256264" y="2400396"/>
        <a:ext cx="772237" cy="617873"/>
      </dsp:txXfrm>
    </dsp:sp>
    <dsp:sp modelId="{70893914-F2F8-4395-9E6A-ADF0479B9082}">
      <dsp:nvSpPr>
        <dsp:cNvPr id="0" name=""/>
        <dsp:cNvSpPr/>
      </dsp:nvSpPr>
      <dsp:spPr>
        <a:xfrm>
          <a:off x="6314898" y="1803466"/>
          <a:ext cx="1811734" cy="1811734"/>
        </a:xfrm>
        <a:prstGeom prst="ellipse">
          <a:avLst/>
        </a:prstGeom>
        <a:solidFill>
          <a:schemeClr val="bg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fr-FR" sz="2500" kern="1200" dirty="0"/>
            <a:t>Carrière élargie</a:t>
          </a:r>
        </a:p>
      </dsp:txBody>
      <dsp:txXfrm>
        <a:off x="6580220" y="2068788"/>
        <a:ext cx="1281090" cy="128109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2D0DA4-8D6D-4D34-996B-01785723ED7F}">
      <dsp:nvSpPr>
        <dsp:cNvPr id="0" name=""/>
        <dsp:cNvSpPr/>
      </dsp:nvSpPr>
      <dsp:spPr>
        <a:xfrm>
          <a:off x="3952" y="745746"/>
          <a:ext cx="2135589" cy="854235"/>
        </a:xfrm>
        <a:prstGeom prst="chevron">
          <a:avLst/>
        </a:prstGeom>
        <a:solidFill>
          <a:srgbClr val="00009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8014" tIns="36005" rIns="36005" bIns="36005" numCol="1" spcCol="1270" anchor="ctr" anchorCtr="0">
          <a:noAutofit/>
        </a:bodyPr>
        <a:lstStyle/>
        <a:p>
          <a:pPr marL="0" lvl="0" indent="0" algn="ctr" defTabSz="1200150">
            <a:lnSpc>
              <a:spcPct val="90000"/>
            </a:lnSpc>
            <a:spcBef>
              <a:spcPct val="0"/>
            </a:spcBef>
            <a:spcAft>
              <a:spcPct val="35000"/>
            </a:spcAft>
            <a:buNone/>
          </a:pPr>
          <a:r>
            <a:rPr lang="fr-FR" sz="2700" kern="1200" dirty="0"/>
            <a:t>2019</a:t>
          </a:r>
        </a:p>
      </dsp:txBody>
      <dsp:txXfrm>
        <a:off x="431070" y="745746"/>
        <a:ext cx="1281354" cy="854235"/>
      </dsp:txXfrm>
    </dsp:sp>
    <dsp:sp modelId="{B3481ACB-82B5-4B57-85BB-6EA2042A0CEA}">
      <dsp:nvSpPr>
        <dsp:cNvPr id="0" name=""/>
        <dsp:cNvSpPr/>
      </dsp:nvSpPr>
      <dsp:spPr>
        <a:xfrm>
          <a:off x="3952" y="1706761"/>
          <a:ext cx="1708471" cy="19477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228600" lvl="1" indent="-228600" algn="l" defTabSz="1200150">
            <a:lnSpc>
              <a:spcPct val="90000"/>
            </a:lnSpc>
            <a:spcBef>
              <a:spcPct val="0"/>
            </a:spcBef>
            <a:spcAft>
              <a:spcPct val="15000"/>
            </a:spcAft>
            <a:buChar char="•"/>
          </a:pPr>
          <a:r>
            <a:rPr lang="fr-FR" sz="2700" kern="1200" dirty="0"/>
            <a:t>CRPCEN</a:t>
          </a:r>
        </a:p>
      </dsp:txBody>
      <dsp:txXfrm>
        <a:off x="3952" y="1706761"/>
        <a:ext cx="1708471" cy="1947796"/>
      </dsp:txXfrm>
    </dsp:sp>
    <dsp:sp modelId="{45140DC7-AD47-41E5-A7B2-6536BAC48041}">
      <dsp:nvSpPr>
        <dsp:cNvPr id="0" name=""/>
        <dsp:cNvSpPr/>
      </dsp:nvSpPr>
      <dsp:spPr>
        <a:xfrm>
          <a:off x="1923541" y="745746"/>
          <a:ext cx="2135589" cy="854235"/>
        </a:xfrm>
        <a:prstGeom prst="chevron">
          <a:avLst/>
        </a:prstGeom>
        <a:solidFill>
          <a:srgbClr val="00009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8014" tIns="36005" rIns="36005" bIns="36005" numCol="1" spcCol="1270" anchor="ctr" anchorCtr="0">
          <a:noAutofit/>
        </a:bodyPr>
        <a:lstStyle/>
        <a:p>
          <a:pPr marL="0" lvl="0" indent="0" algn="ctr" defTabSz="1200150">
            <a:lnSpc>
              <a:spcPct val="90000"/>
            </a:lnSpc>
            <a:spcBef>
              <a:spcPct val="0"/>
            </a:spcBef>
            <a:spcAft>
              <a:spcPct val="35000"/>
            </a:spcAft>
            <a:buNone/>
          </a:pPr>
          <a:r>
            <a:rPr lang="fr-FR" sz="2700" kern="1200" dirty="0"/>
            <a:t>2020</a:t>
          </a:r>
        </a:p>
      </dsp:txBody>
      <dsp:txXfrm>
        <a:off x="2350659" y="745746"/>
        <a:ext cx="1281354" cy="854235"/>
      </dsp:txXfrm>
    </dsp:sp>
    <dsp:sp modelId="{CB9ECDA2-5EB1-4F60-AB6A-441CC1DDE29E}">
      <dsp:nvSpPr>
        <dsp:cNvPr id="0" name=""/>
        <dsp:cNvSpPr/>
      </dsp:nvSpPr>
      <dsp:spPr>
        <a:xfrm>
          <a:off x="1923541" y="1706761"/>
          <a:ext cx="1708471" cy="19477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228600" lvl="1" indent="-228600" algn="l" defTabSz="1200150">
            <a:lnSpc>
              <a:spcPct val="90000"/>
            </a:lnSpc>
            <a:spcBef>
              <a:spcPct val="0"/>
            </a:spcBef>
            <a:spcAft>
              <a:spcPct val="15000"/>
            </a:spcAft>
            <a:buChar char="•"/>
          </a:pPr>
          <a:r>
            <a:rPr lang="fr-FR" sz="2700" kern="1200" dirty="0"/>
            <a:t>CNAV</a:t>
          </a:r>
        </a:p>
        <a:p>
          <a:pPr marL="228600" lvl="1" indent="-228600" algn="l" defTabSz="1200150">
            <a:lnSpc>
              <a:spcPct val="90000"/>
            </a:lnSpc>
            <a:spcBef>
              <a:spcPct val="0"/>
            </a:spcBef>
            <a:spcAft>
              <a:spcPct val="15000"/>
            </a:spcAft>
            <a:buChar char="•"/>
          </a:pPr>
          <a:r>
            <a:rPr lang="fr-FR" sz="2700" kern="1200" dirty="0"/>
            <a:t>CAVIMAC</a:t>
          </a:r>
        </a:p>
      </dsp:txBody>
      <dsp:txXfrm>
        <a:off x="1923541" y="1706761"/>
        <a:ext cx="1708471" cy="1947796"/>
      </dsp:txXfrm>
    </dsp:sp>
    <dsp:sp modelId="{5FBE99DD-B948-4DA4-885C-9902BA803ABA}">
      <dsp:nvSpPr>
        <dsp:cNvPr id="0" name=""/>
        <dsp:cNvSpPr/>
      </dsp:nvSpPr>
      <dsp:spPr>
        <a:xfrm>
          <a:off x="3843130" y="745746"/>
          <a:ext cx="2135589" cy="854235"/>
        </a:xfrm>
        <a:prstGeom prst="chevron">
          <a:avLst/>
        </a:prstGeom>
        <a:solidFill>
          <a:srgbClr val="00009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8014" tIns="36005" rIns="36005" bIns="36005" numCol="1" spcCol="1270" anchor="ctr" anchorCtr="0">
          <a:noAutofit/>
        </a:bodyPr>
        <a:lstStyle/>
        <a:p>
          <a:pPr marL="0" lvl="0" indent="0" algn="ctr" defTabSz="1200150">
            <a:lnSpc>
              <a:spcPct val="90000"/>
            </a:lnSpc>
            <a:spcBef>
              <a:spcPct val="0"/>
            </a:spcBef>
            <a:spcAft>
              <a:spcPct val="35000"/>
            </a:spcAft>
            <a:buNone/>
          </a:pPr>
          <a:r>
            <a:rPr lang="fr-FR" sz="2700" kern="1200" dirty="0"/>
            <a:t>2021</a:t>
          </a:r>
        </a:p>
      </dsp:txBody>
      <dsp:txXfrm>
        <a:off x="4270248" y="745746"/>
        <a:ext cx="1281354" cy="854235"/>
      </dsp:txXfrm>
    </dsp:sp>
    <dsp:sp modelId="{E5197984-ACCB-4F91-9D34-208A4165318F}">
      <dsp:nvSpPr>
        <dsp:cNvPr id="0" name=""/>
        <dsp:cNvSpPr/>
      </dsp:nvSpPr>
      <dsp:spPr>
        <a:xfrm>
          <a:off x="3843130" y="1706761"/>
          <a:ext cx="1708471" cy="19477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228600" lvl="1" indent="-228600" algn="l" defTabSz="1200150">
            <a:lnSpc>
              <a:spcPct val="90000"/>
            </a:lnSpc>
            <a:spcBef>
              <a:spcPct val="0"/>
            </a:spcBef>
            <a:spcAft>
              <a:spcPct val="15000"/>
            </a:spcAft>
            <a:buChar char="•"/>
          </a:pPr>
          <a:r>
            <a:rPr lang="fr-FR" sz="2700" kern="1200" dirty="0"/>
            <a:t>AGIRC-ARRCO</a:t>
          </a:r>
        </a:p>
        <a:p>
          <a:pPr marL="228600" lvl="1" indent="-228600" algn="l" defTabSz="1200150">
            <a:lnSpc>
              <a:spcPct val="90000"/>
            </a:lnSpc>
            <a:spcBef>
              <a:spcPct val="0"/>
            </a:spcBef>
            <a:spcAft>
              <a:spcPct val="15000"/>
            </a:spcAft>
            <a:buChar char="•"/>
          </a:pPr>
          <a:r>
            <a:rPr lang="fr-FR" sz="2700" kern="1200" dirty="0"/>
            <a:t>MSA – Salariés agricoles</a:t>
          </a:r>
        </a:p>
      </dsp:txBody>
      <dsp:txXfrm>
        <a:off x="3843130" y="1706761"/>
        <a:ext cx="1708471" cy="1947796"/>
      </dsp:txXfrm>
    </dsp:sp>
    <dsp:sp modelId="{5F404922-C220-4215-917B-8756B56918E4}">
      <dsp:nvSpPr>
        <dsp:cNvPr id="0" name=""/>
        <dsp:cNvSpPr/>
      </dsp:nvSpPr>
      <dsp:spPr>
        <a:xfrm>
          <a:off x="5762720" y="745746"/>
          <a:ext cx="2135589" cy="854235"/>
        </a:xfrm>
        <a:prstGeom prst="chevron">
          <a:avLst/>
        </a:prstGeom>
        <a:solidFill>
          <a:srgbClr val="00009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8014" tIns="36005" rIns="36005" bIns="36005" numCol="1" spcCol="1270" anchor="ctr" anchorCtr="0">
          <a:noAutofit/>
        </a:bodyPr>
        <a:lstStyle/>
        <a:p>
          <a:pPr marL="0" lvl="0" indent="0" algn="ctr" defTabSz="1200150">
            <a:lnSpc>
              <a:spcPct val="90000"/>
            </a:lnSpc>
            <a:spcBef>
              <a:spcPct val="0"/>
            </a:spcBef>
            <a:spcAft>
              <a:spcPct val="35000"/>
            </a:spcAft>
            <a:buNone/>
          </a:pPr>
          <a:r>
            <a:rPr lang="fr-FR" sz="2700" kern="1200" dirty="0"/>
            <a:t>2022</a:t>
          </a:r>
        </a:p>
      </dsp:txBody>
      <dsp:txXfrm>
        <a:off x="6189838" y="745746"/>
        <a:ext cx="1281354" cy="854235"/>
      </dsp:txXfrm>
    </dsp:sp>
    <dsp:sp modelId="{2B9C18A2-BA64-47CA-89F1-C0DA517BB00C}">
      <dsp:nvSpPr>
        <dsp:cNvPr id="0" name=""/>
        <dsp:cNvSpPr/>
      </dsp:nvSpPr>
      <dsp:spPr>
        <a:xfrm>
          <a:off x="5762720" y="1706761"/>
          <a:ext cx="1708471" cy="19477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228600" lvl="1" indent="-228600" algn="l" defTabSz="1200150">
            <a:lnSpc>
              <a:spcPct val="90000"/>
            </a:lnSpc>
            <a:spcBef>
              <a:spcPct val="0"/>
            </a:spcBef>
            <a:spcAft>
              <a:spcPct val="15000"/>
            </a:spcAft>
            <a:buChar char="•"/>
          </a:pPr>
          <a:r>
            <a:rPr lang="fr-FR" sz="2700" kern="1200" dirty="0"/>
            <a:t>CNAV – TI</a:t>
          </a:r>
        </a:p>
        <a:p>
          <a:pPr marL="228600" lvl="1" indent="-228600" algn="l" defTabSz="1200150">
            <a:lnSpc>
              <a:spcPct val="90000"/>
            </a:lnSpc>
            <a:spcBef>
              <a:spcPct val="0"/>
            </a:spcBef>
            <a:spcAft>
              <a:spcPct val="15000"/>
            </a:spcAft>
            <a:buChar char="•"/>
          </a:pPr>
          <a:r>
            <a:rPr lang="fr-FR" sz="2700" kern="1200" dirty="0"/>
            <a:t>IRCANTEC</a:t>
          </a:r>
        </a:p>
        <a:p>
          <a:pPr marL="228600" lvl="1" indent="-228600" algn="l" defTabSz="1200150">
            <a:lnSpc>
              <a:spcPct val="90000"/>
            </a:lnSpc>
            <a:spcBef>
              <a:spcPct val="0"/>
            </a:spcBef>
            <a:spcAft>
              <a:spcPct val="15000"/>
            </a:spcAft>
            <a:buChar char="•"/>
          </a:pPr>
          <a:r>
            <a:rPr lang="fr-FR" sz="2700" kern="1200" dirty="0"/>
            <a:t>Régime des Mines</a:t>
          </a:r>
        </a:p>
      </dsp:txBody>
      <dsp:txXfrm>
        <a:off x="5762720" y="1706761"/>
        <a:ext cx="1708471" cy="1947796"/>
      </dsp:txXfrm>
    </dsp:sp>
    <dsp:sp modelId="{F0E1F352-8499-4BD4-9C58-B8A2ED88D7DD}">
      <dsp:nvSpPr>
        <dsp:cNvPr id="0" name=""/>
        <dsp:cNvSpPr/>
      </dsp:nvSpPr>
      <dsp:spPr>
        <a:xfrm>
          <a:off x="7682309" y="745746"/>
          <a:ext cx="2135589" cy="854235"/>
        </a:xfrm>
        <a:prstGeom prst="chevron">
          <a:avLst/>
        </a:prstGeom>
        <a:solidFill>
          <a:srgbClr val="00009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8014" tIns="36005" rIns="36005" bIns="36005" numCol="1" spcCol="1270" anchor="ctr" anchorCtr="0">
          <a:noAutofit/>
        </a:bodyPr>
        <a:lstStyle/>
        <a:p>
          <a:pPr marL="0" lvl="0" indent="0" algn="ctr" defTabSz="1200150">
            <a:lnSpc>
              <a:spcPct val="90000"/>
            </a:lnSpc>
            <a:spcBef>
              <a:spcPct val="0"/>
            </a:spcBef>
            <a:spcAft>
              <a:spcPct val="35000"/>
            </a:spcAft>
            <a:buNone/>
          </a:pPr>
          <a:r>
            <a:rPr lang="fr-FR" sz="2700" kern="1200" dirty="0"/>
            <a:t>2023</a:t>
          </a:r>
        </a:p>
      </dsp:txBody>
      <dsp:txXfrm>
        <a:off x="8109427" y="745746"/>
        <a:ext cx="1281354" cy="854235"/>
      </dsp:txXfrm>
    </dsp:sp>
    <dsp:sp modelId="{39082EF4-D39B-4C89-850B-1A73B7853923}">
      <dsp:nvSpPr>
        <dsp:cNvPr id="0" name=""/>
        <dsp:cNvSpPr/>
      </dsp:nvSpPr>
      <dsp:spPr>
        <a:xfrm>
          <a:off x="7682309" y="1706761"/>
          <a:ext cx="1708471" cy="19477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228600" lvl="1" indent="-228600" algn="l" defTabSz="1200150">
            <a:lnSpc>
              <a:spcPct val="90000"/>
            </a:lnSpc>
            <a:spcBef>
              <a:spcPct val="0"/>
            </a:spcBef>
            <a:spcAft>
              <a:spcPct val="15000"/>
            </a:spcAft>
            <a:buChar char="•"/>
          </a:pPr>
          <a:r>
            <a:rPr lang="fr-FR" sz="2700" kern="1200" dirty="0"/>
            <a:t>CIPAV</a:t>
          </a:r>
        </a:p>
      </dsp:txBody>
      <dsp:txXfrm>
        <a:off x="7682309" y="1706761"/>
        <a:ext cx="1708471" cy="1947796"/>
      </dsp:txXfrm>
    </dsp:sp>
    <dsp:sp modelId="{E90ADFDE-2310-4B53-8928-1F35271CADF1}">
      <dsp:nvSpPr>
        <dsp:cNvPr id="0" name=""/>
        <dsp:cNvSpPr/>
      </dsp:nvSpPr>
      <dsp:spPr>
        <a:xfrm>
          <a:off x="9601898" y="745746"/>
          <a:ext cx="2135589" cy="854235"/>
        </a:xfrm>
        <a:prstGeom prst="chevron">
          <a:avLst/>
        </a:prstGeom>
        <a:solidFill>
          <a:srgbClr val="00009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8014" tIns="36005" rIns="36005" bIns="36005" numCol="1" spcCol="1270" anchor="ctr" anchorCtr="0">
          <a:noAutofit/>
        </a:bodyPr>
        <a:lstStyle/>
        <a:p>
          <a:pPr marL="0" lvl="0" indent="0" algn="ctr" defTabSz="1200150">
            <a:lnSpc>
              <a:spcPct val="90000"/>
            </a:lnSpc>
            <a:spcBef>
              <a:spcPct val="0"/>
            </a:spcBef>
            <a:spcAft>
              <a:spcPct val="35000"/>
            </a:spcAft>
            <a:buNone/>
          </a:pPr>
          <a:r>
            <a:rPr lang="fr-FR" sz="2700" kern="1200" dirty="0"/>
            <a:t>2024</a:t>
          </a:r>
        </a:p>
      </dsp:txBody>
      <dsp:txXfrm>
        <a:off x="10029016" y="745746"/>
        <a:ext cx="1281354" cy="854235"/>
      </dsp:txXfrm>
    </dsp:sp>
    <dsp:sp modelId="{1B766FAD-5D26-4D48-8282-33A865522AED}">
      <dsp:nvSpPr>
        <dsp:cNvPr id="0" name=""/>
        <dsp:cNvSpPr/>
      </dsp:nvSpPr>
      <dsp:spPr>
        <a:xfrm>
          <a:off x="9601898" y="1706761"/>
          <a:ext cx="1708471" cy="19477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228600" lvl="1" indent="-228600" algn="l" defTabSz="1200150">
            <a:lnSpc>
              <a:spcPct val="90000"/>
            </a:lnSpc>
            <a:spcBef>
              <a:spcPct val="0"/>
            </a:spcBef>
            <a:spcAft>
              <a:spcPct val="15000"/>
            </a:spcAft>
            <a:buChar char="•"/>
          </a:pPr>
          <a:r>
            <a:rPr lang="fr-FR" sz="2700" kern="1200" dirty="0"/>
            <a:t>CPR F</a:t>
          </a:r>
        </a:p>
      </dsp:txBody>
      <dsp:txXfrm>
        <a:off x="9601898" y="1706761"/>
        <a:ext cx="1708471" cy="194779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2D0DA4-8D6D-4D34-996B-01785723ED7F}">
      <dsp:nvSpPr>
        <dsp:cNvPr id="0" name=""/>
        <dsp:cNvSpPr/>
      </dsp:nvSpPr>
      <dsp:spPr>
        <a:xfrm>
          <a:off x="5091" y="210668"/>
          <a:ext cx="2549836" cy="1019934"/>
        </a:xfrm>
        <a:prstGeom prst="chevron">
          <a:avLst/>
        </a:prstGeom>
        <a:solidFill>
          <a:srgbClr val="00009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33338" rIns="33338" bIns="33338" numCol="1" spcCol="1270" anchor="ctr" anchorCtr="0">
          <a:noAutofit/>
        </a:bodyPr>
        <a:lstStyle/>
        <a:p>
          <a:pPr marL="0" lvl="0" indent="0" algn="ctr" defTabSz="1111250">
            <a:lnSpc>
              <a:spcPct val="90000"/>
            </a:lnSpc>
            <a:spcBef>
              <a:spcPct val="0"/>
            </a:spcBef>
            <a:spcAft>
              <a:spcPct val="35000"/>
            </a:spcAft>
            <a:buNone/>
          </a:pPr>
          <a:r>
            <a:rPr lang="fr-FR" sz="2500" kern="1200" dirty="0"/>
            <a:t>2024</a:t>
          </a:r>
        </a:p>
      </dsp:txBody>
      <dsp:txXfrm>
        <a:off x="515058" y="210668"/>
        <a:ext cx="1529902" cy="1019934"/>
      </dsp:txXfrm>
    </dsp:sp>
    <dsp:sp modelId="{B3481ACB-82B5-4B57-85BB-6EA2042A0CEA}">
      <dsp:nvSpPr>
        <dsp:cNvPr id="0" name=""/>
        <dsp:cNvSpPr/>
      </dsp:nvSpPr>
      <dsp:spPr>
        <a:xfrm>
          <a:off x="5091" y="1358095"/>
          <a:ext cx="2039869" cy="22412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228600" lvl="1" indent="-228600" algn="l" defTabSz="1111250">
            <a:lnSpc>
              <a:spcPct val="90000"/>
            </a:lnSpc>
            <a:spcBef>
              <a:spcPct val="0"/>
            </a:spcBef>
            <a:spcAft>
              <a:spcPct val="15000"/>
            </a:spcAft>
            <a:buChar char="•"/>
          </a:pPr>
          <a:r>
            <a:rPr lang="fr-FR" sz="2500" kern="1200" dirty="0"/>
            <a:t>Artistes-Auteurs</a:t>
          </a:r>
        </a:p>
      </dsp:txBody>
      <dsp:txXfrm>
        <a:off x="5091" y="1358095"/>
        <a:ext cx="2039869" cy="2241210"/>
      </dsp:txXfrm>
    </dsp:sp>
    <dsp:sp modelId="{45140DC7-AD47-41E5-A7B2-6536BAC48041}">
      <dsp:nvSpPr>
        <dsp:cNvPr id="0" name=""/>
        <dsp:cNvSpPr/>
      </dsp:nvSpPr>
      <dsp:spPr>
        <a:xfrm>
          <a:off x="2338927" y="210668"/>
          <a:ext cx="2549836" cy="1019934"/>
        </a:xfrm>
        <a:prstGeom prst="chevron">
          <a:avLst/>
        </a:prstGeom>
        <a:solidFill>
          <a:srgbClr val="00009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33338" rIns="33338" bIns="33338" numCol="1" spcCol="1270" anchor="ctr" anchorCtr="0">
          <a:noAutofit/>
        </a:bodyPr>
        <a:lstStyle/>
        <a:p>
          <a:pPr marL="0" lvl="0" indent="0" algn="ctr" defTabSz="1111250">
            <a:lnSpc>
              <a:spcPct val="90000"/>
            </a:lnSpc>
            <a:spcBef>
              <a:spcPct val="0"/>
            </a:spcBef>
            <a:spcAft>
              <a:spcPct val="35000"/>
            </a:spcAft>
            <a:buNone/>
          </a:pPr>
          <a:r>
            <a:rPr lang="fr-FR" sz="2500" kern="1200" dirty="0"/>
            <a:t>2025</a:t>
          </a:r>
        </a:p>
      </dsp:txBody>
      <dsp:txXfrm>
        <a:off x="2848894" y="210668"/>
        <a:ext cx="1529902" cy="1019934"/>
      </dsp:txXfrm>
    </dsp:sp>
    <dsp:sp modelId="{CB9ECDA2-5EB1-4F60-AB6A-441CC1DDE29E}">
      <dsp:nvSpPr>
        <dsp:cNvPr id="0" name=""/>
        <dsp:cNvSpPr/>
      </dsp:nvSpPr>
      <dsp:spPr>
        <a:xfrm>
          <a:off x="2338927" y="1358095"/>
          <a:ext cx="2039869" cy="22412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228600" lvl="1" indent="-228600" algn="l" defTabSz="1111250">
            <a:lnSpc>
              <a:spcPct val="90000"/>
            </a:lnSpc>
            <a:spcBef>
              <a:spcPct val="0"/>
            </a:spcBef>
            <a:spcAft>
              <a:spcPct val="15000"/>
            </a:spcAft>
            <a:buChar char="•"/>
          </a:pPr>
          <a:r>
            <a:rPr lang="fr-FR" sz="2500" kern="1200" dirty="0"/>
            <a:t>Banque de France (mars)</a:t>
          </a:r>
        </a:p>
        <a:p>
          <a:pPr marL="228600" lvl="1" indent="-228600" algn="l" defTabSz="1111250">
            <a:lnSpc>
              <a:spcPct val="90000"/>
            </a:lnSpc>
            <a:spcBef>
              <a:spcPct val="0"/>
            </a:spcBef>
            <a:spcAft>
              <a:spcPct val="15000"/>
            </a:spcAft>
            <a:buChar char="•"/>
          </a:pPr>
          <a:r>
            <a:rPr lang="fr-FR" sz="2500" kern="1200" dirty="0"/>
            <a:t>RAFP (juin)</a:t>
          </a:r>
        </a:p>
        <a:p>
          <a:pPr marL="228600" lvl="1" indent="-228600" algn="l" defTabSz="1111250">
            <a:lnSpc>
              <a:spcPct val="90000"/>
            </a:lnSpc>
            <a:spcBef>
              <a:spcPct val="0"/>
            </a:spcBef>
            <a:spcAft>
              <a:spcPct val="15000"/>
            </a:spcAft>
            <a:buChar char="•"/>
          </a:pPr>
          <a:r>
            <a:rPr lang="fr-FR" sz="2500" kern="1200" dirty="0"/>
            <a:t>MSA non salariés (novembre)</a:t>
          </a:r>
        </a:p>
      </dsp:txBody>
      <dsp:txXfrm>
        <a:off x="2338927" y="1358095"/>
        <a:ext cx="2039869" cy="2241210"/>
      </dsp:txXfrm>
    </dsp:sp>
    <dsp:sp modelId="{5FBE99DD-B948-4DA4-885C-9902BA803ABA}">
      <dsp:nvSpPr>
        <dsp:cNvPr id="0" name=""/>
        <dsp:cNvSpPr/>
      </dsp:nvSpPr>
      <dsp:spPr>
        <a:xfrm>
          <a:off x="4672763" y="210668"/>
          <a:ext cx="2549836" cy="1019934"/>
        </a:xfrm>
        <a:prstGeom prst="chevron">
          <a:avLst/>
        </a:prstGeom>
        <a:solidFill>
          <a:srgbClr val="00009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33338" rIns="33338" bIns="33338" numCol="1" spcCol="1270" anchor="ctr" anchorCtr="0">
          <a:noAutofit/>
        </a:bodyPr>
        <a:lstStyle/>
        <a:p>
          <a:pPr marL="0" lvl="0" indent="0" algn="ctr" defTabSz="1111250">
            <a:lnSpc>
              <a:spcPct val="90000"/>
            </a:lnSpc>
            <a:spcBef>
              <a:spcPct val="0"/>
            </a:spcBef>
            <a:spcAft>
              <a:spcPct val="35000"/>
            </a:spcAft>
            <a:buNone/>
          </a:pPr>
          <a:r>
            <a:rPr lang="fr-FR" sz="2500" kern="1200" dirty="0"/>
            <a:t>2026</a:t>
          </a:r>
        </a:p>
      </dsp:txBody>
      <dsp:txXfrm>
        <a:off x="5182730" y="210668"/>
        <a:ext cx="1529902" cy="1019934"/>
      </dsp:txXfrm>
    </dsp:sp>
    <dsp:sp modelId="{E5197984-ACCB-4F91-9D34-208A4165318F}">
      <dsp:nvSpPr>
        <dsp:cNvPr id="0" name=""/>
        <dsp:cNvSpPr/>
      </dsp:nvSpPr>
      <dsp:spPr>
        <a:xfrm>
          <a:off x="4672763" y="1358095"/>
          <a:ext cx="2039869" cy="22412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228600" lvl="1" indent="-228600" algn="l" defTabSz="1111250">
            <a:lnSpc>
              <a:spcPct val="90000"/>
            </a:lnSpc>
            <a:spcBef>
              <a:spcPct val="0"/>
            </a:spcBef>
            <a:spcAft>
              <a:spcPct val="15000"/>
            </a:spcAft>
            <a:buChar char="•"/>
          </a:pPr>
          <a:r>
            <a:rPr lang="fr-FR" sz="2500" kern="1200" dirty="0"/>
            <a:t>CNIEG</a:t>
          </a:r>
        </a:p>
        <a:p>
          <a:pPr marL="228600" lvl="1" indent="-228600" algn="l" defTabSz="1111250">
            <a:lnSpc>
              <a:spcPct val="90000"/>
            </a:lnSpc>
            <a:spcBef>
              <a:spcPct val="0"/>
            </a:spcBef>
            <a:spcAft>
              <a:spcPct val="15000"/>
            </a:spcAft>
            <a:buChar char="•"/>
          </a:pPr>
          <a:r>
            <a:rPr lang="fr-FR" sz="2500" kern="1200" dirty="0"/>
            <a:t>FSPOIE (juin)</a:t>
          </a:r>
        </a:p>
        <a:p>
          <a:pPr marL="228600" lvl="1" indent="-228600" algn="l" defTabSz="1111250">
            <a:lnSpc>
              <a:spcPct val="90000"/>
            </a:lnSpc>
            <a:spcBef>
              <a:spcPct val="0"/>
            </a:spcBef>
            <a:spcAft>
              <a:spcPct val="15000"/>
            </a:spcAft>
            <a:buChar char="•"/>
          </a:pPr>
          <a:r>
            <a:rPr lang="fr-FR" sz="2500" kern="1200" dirty="0"/>
            <a:t>CNRACL</a:t>
          </a:r>
        </a:p>
      </dsp:txBody>
      <dsp:txXfrm>
        <a:off x="4672763" y="1358095"/>
        <a:ext cx="2039869" cy="2241210"/>
      </dsp:txXfrm>
    </dsp:sp>
    <dsp:sp modelId="{5F404922-C220-4215-917B-8756B56918E4}">
      <dsp:nvSpPr>
        <dsp:cNvPr id="0" name=""/>
        <dsp:cNvSpPr/>
      </dsp:nvSpPr>
      <dsp:spPr>
        <a:xfrm>
          <a:off x="7006600" y="210668"/>
          <a:ext cx="2549836" cy="1019934"/>
        </a:xfrm>
        <a:prstGeom prst="chevron">
          <a:avLst/>
        </a:prstGeom>
        <a:solidFill>
          <a:srgbClr val="00009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33338" rIns="33338" bIns="33338" numCol="1" spcCol="1270" anchor="ctr" anchorCtr="0">
          <a:noAutofit/>
        </a:bodyPr>
        <a:lstStyle/>
        <a:p>
          <a:pPr marL="0" lvl="0" indent="0" algn="ctr" defTabSz="1111250">
            <a:lnSpc>
              <a:spcPct val="90000"/>
            </a:lnSpc>
            <a:spcBef>
              <a:spcPct val="0"/>
            </a:spcBef>
            <a:spcAft>
              <a:spcPct val="35000"/>
            </a:spcAft>
            <a:buNone/>
          </a:pPr>
          <a:r>
            <a:rPr lang="fr-FR" sz="2500" kern="1200" dirty="0"/>
            <a:t>2027</a:t>
          </a:r>
        </a:p>
      </dsp:txBody>
      <dsp:txXfrm>
        <a:off x="7516567" y="210668"/>
        <a:ext cx="1529902" cy="1019934"/>
      </dsp:txXfrm>
    </dsp:sp>
    <dsp:sp modelId="{2B9C18A2-BA64-47CA-89F1-C0DA517BB00C}">
      <dsp:nvSpPr>
        <dsp:cNvPr id="0" name=""/>
        <dsp:cNvSpPr/>
      </dsp:nvSpPr>
      <dsp:spPr>
        <a:xfrm>
          <a:off x="7006600" y="1358095"/>
          <a:ext cx="2039869" cy="22412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228600" lvl="1" indent="-228600" algn="l" defTabSz="1111250">
            <a:lnSpc>
              <a:spcPct val="90000"/>
            </a:lnSpc>
            <a:spcBef>
              <a:spcPct val="0"/>
            </a:spcBef>
            <a:spcAft>
              <a:spcPct val="15000"/>
            </a:spcAft>
            <a:buChar char="•"/>
          </a:pPr>
          <a:r>
            <a:rPr lang="fr-FR" sz="2500" kern="1200"/>
            <a:t>SRE</a:t>
          </a:r>
          <a:endParaRPr lang="fr-FR" sz="2500" kern="1200" dirty="0"/>
        </a:p>
        <a:p>
          <a:pPr marL="228600" lvl="1" indent="-228600" algn="l" defTabSz="1111250">
            <a:lnSpc>
              <a:spcPct val="90000"/>
            </a:lnSpc>
            <a:spcBef>
              <a:spcPct val="0"/>
            </a:spcBef>
            <a:spcAft>
              <a:spcPct val="15000"/>
            </a:spcAft>
            <a:buChar char="•"/>
          </a:pPr>
          <a:r>
            <a:rPr lang="fr-FR" sz="2500" kern="1200" dirty="0"/>
            <a:t>CPR RATP</a:t>
          </a:r>
        </a:p>
        <a:p>
          <a:pPr marL="228600" lvl="1" indent="-228600" algn="l" defTabSz="1111250">
            <a:lnSpc>
              <a:spcPct val="90000"/>
            </a:lnSpc>
            <a:spcBef>
              <a:spcPct val="0"/>
            </a:spcBef>
            <a:spcAft>
              <a:spcPct val="15000"/>
            </a:spcAft>
            <a:buChar char="•"/>
          </a:pPr>
          <a:r>
            <a:rPr lang="fr-FR" sz="2500" kern="1200" dirty="0"/>
            <a:t>9 sections PL</a:t>
          </a:r>
        </a:p>
        <a:p>
          <a:pPr marL="228600" lvl="1" indent="-228600" algn="l" defTabSz="1111250">
            <a:lnSpc>
              <a:spcPct val="90000"/>
            </a:lnSpc>
            <a:spcBef>
              <a:spcPct val="0"/>
            </a:spcBef>
            <a:spcAft>
              <a:spcPct val="15000"/>
            </a:spcAft>
            <a:buChar char="•"/>
          </a:pPr>
          <a:r>
            <a:rPr lang="fr-FR" sz="2500" kern="1200" dirty="0"/>
            <a:t>CNBF</a:t>
          </a:r>
        </a:p>
        <a:p>
          <a:pPr marL="228600" lvl="1" indent="-228600" algn="l" defTabSz="1111250">
            <a:lnSpc>
              <a:spcPct val="90000"/>
            </a:lnSpc>
            <a:spcBef>
              <a:spcPct val="0"/>
            </a:spcBef>
            <a:spcAft>
              <a:spcPct val="15000"/>
            </a:spcAft>
            <a:buChar char="•"/>
          </a:pPr>
          <a:r>
            <a:rPr lang="fr-FR" sz="2500" kern="1200" dirty="0"/>
            <a:t>IRCEC</a:t>
          </a:r>
        </a:p>
      </dsp:txBody>
      <dsp:txXfrm>
        <a:off x="7006600" y="1358095"/>
        <a:ext cx="2039869" cy="2241210"/>
      </dsp:txXfrm>
    </dsp:sp>
    <dsp:sp modelId="{F0E1F352-8499-4BD4-9C58-B8A2ED88D7DD}">
      <dsp:nvSpPr>
        <dsp:cNvPr id="0" name=""/>
        <dsp:cNvSpPr/>
      </dsp:nvSpPr>
      <dsp:spPr>
        <a:xfrm>
          <a:off x="9340436" y="210668"/>
          <a:ext cx="2549836" cy="1019934"/>
        </a:xfrm>
        <a:prstGeom prst="chevron">
          <a:avLst/>
        </a:prstGeom>
        <a:solidFill>
          <a:srgbClr val="00009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33338" rIns="33338" bIns="33338" numCol="1" spcCol="1270" anchor="ctr" anchorCtr="0">
          <a:noAutofit/>
        </a:bodyPr>
        <a:lstStyle/>
        <a:p>
          <a:pPr marL="0" lvl="0" indent="0" algn="ctr" defTabSz="1111250">
            <a:lnSpc>
              <a:spcPct val="90000"/>
            </a:lnSpc>
            <a:spcBef>
              <a:spcPct val="0"/>
            </a:spcBef>
            <a:spcAft>
              <a:spcPct val="35000"/>
            </a:spcAft>
            <a:buNone/>
          </a:pPr>
          <a:r>
            <a:rPr lang="fr-FR" sz="2500" kern="1200" dirty="0"/>
            <a:t>2028</a:t>
          </a:r>
        </a:p>
      </dsp:txBody>
      <dsp:txXfrm>
        <a:off x="9850403" y="210668"/>
        <a:ext cx="1529902" cy="1019934"/>
      </dsp:txXfrm>
    </dsp:sp>
    <dsp:sp modelId="{39082EF4-D39B-4C89-850B-1A73B7853923}">
      <dsp:nvSpPr>
        <dsp:cNvPr id="0" name=""/>
        <dsp:cNvSpPr/>
      </dsp:nvSpPr>
      <dsp:spPr>
        <a:xfrm>
          <a:off x="9340436" y="1358095"/>
          <a:ext cx="2039869" cy="22412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228600" lvl="1" indent="-228600" algn="l" defTabSz="1111250">
            <a:lnSpc>
              <a:spcPct val="90000"/>
            </a:lnSpc>
            <a:spcBef>
              <a:spcPct val="0"/>
            </a:spcBef>
            <a:spcAft>
              <a:spcPct val="15000"/>
            </a:spcAft>
            <a:buChar char="•"/>
          </a:pPr>
          <a:r>
            <a:rPr lang="fr-FR" sz="2500" kern="1200" dirty="0"/>
            <a:t>CRPN</a:t>
          </a:r>
        </a:p>
        <a:p>
          <a:pPr marL="228600" lvl="1" indent="-228600" algn="l" defTabSz="1111250">
            <a:lnSpc>
              <a:spcPct val="90000"/>
            </a:lnSpc>
            <a:spcBef>
              <a:spcPct val="0"/>
            </a:spcBef>
            <a:spcAft>
              <a:spcPct val="15000"/>
            </a:spcAft>
            <a:buChar char="•"/>
          </a:pPr>
          <a:r>
            <a:rPr lang="fr-FR" sz="2500" kern="1200" dirty="0"/>
            <a:t>ENIM</a:t>
          </a:r>
        </a:p>
        <a:p>
          <a:pPr marL="228600" lvl="1" indent="-228600" algn="l" defTabSz="1111250">
            <a:lnSpc>
              <a:spcPct val="90000"/>
            </a:lnSpc>
            <a:spcBef>
              <a:spcPct val="0"/>
            </a:spcBef>
            <a:spcAft>
              <a:spcPct val="15000"/>
            </a:spcAft>
            <a:buChar char="•"/>
          </a:pPr>
          <a:r>
            <a:rPr lang="fr-FR" sz="2500" kern="1200" dirty="0"/>
            <a:t>Opéra</a:t>
          </a:r>
        </a:p>
        <a:p>
          <a:pPr marL="228600" lvl="1" indent="-228600" algn="l" defTabSz="1111250">
            <a:lnSpc>
              <a:spcPct val="90000"/>
            </a:lnSpc>
            <a:spcBef>
              <a:spcPct val="0"/>
            </a:spcBef>
            <a:spcAft>
              <a:spcPct val="15000"/>
            </a:spcAft>
            <a:buChar char="•"/>
          </a:pPr>
          <a:r>
            <a:rPr lang="fr-FR" sz="2500" kern="1200" dirty="0"/>
            <a:t>Comédie Française</a:t>
          </a:r>
        </a:p>
      </dsp:txBody>
      <dsp:txXfrm>
        <a:off x="9340436" y="1358095"/>
        <a:ext cx="2039869" cy="2241210"/>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5.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8C754A-13C0-423F-BA72-9DB144A5D819}" type="datetimeFigureOut">
              <a:rPr lang="fr-FR" smtClean="0"/>
              <a:t>18/12/2024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519C2F-9DA7-45D0-B4AE-1EF87EDD12D0}" type="slidenum">
              <a:rPr lang="fr-FR" smtClean="0"/>
              <a:t>‹N°›</a:t>
            </a:fld>
            <a:endParaRPr lang="fr-FR"/>
          </a:p>
        </p:txBody>
      </p:sp>
    </p:spTree>
    <p:extLst>
      <p:ext uri="{BB962C8B-B14F-4D97-AF65-F5344CB8AC3E}">
        <p14:creationId xmlns:p14="http://schemas.microsoft.com/office/powerpoint/2010/main" val="998136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831850" y="1917024"/>
            <a:ext cx="10515600" cy="2324099"/>
          </a:xfrm>
        </p:spPr>
        <p:txBody>
          <a:bodyPr anchor="b">
            <a:normAutofit/>
          </a:bodyPr>
          <a:lstStyle>
            <a:lvl1pPr algn="l">
              <a:defRPr sz="4000" cap="all" spc="-150" baseline="0">
                <a:solidFill>
                  <a:srgbClr val="000091"/>
                </a:solidFill>
                <a:latin typeface="Marianne ExtraBold" panose="02000000000000000000" pitchFamily="2" charset="0"/>
              </a:defRPr>
            </a:lvl1pPr>
          </a:lstStyle>
          <a:p>
            <a:r>
              <a:rPr lang="fr-FR"/>
              <a:t>Modifiez le style du titre</a:t>
            </a:r>
            <a:endParaRPr lang="fr-FR" dirty="0"/>
          </a:p>
        </p:txBody>
      </p:sp>
      <p:sp>
        <p:nvSpPr>
          <p:cNvPr id="3" name="Sous-titre 2"/>
          <p:cNvSpPr>
            <a:spLocks noGrp="1"/>
          </p:cNvSpPr>
          <p:nvPr>
            <p:ph type="subTitle" idx="1"/>
          </p:nvPr>
        </p:nvSpPr>
        <p:spPr>
          <a:xfrm>
            <a:off x="831850" y="4268111"/>
            <a:ext cx="10515600" cy="1249363"/>
          </a:xfrm>
        </p:spPr>
        <p:txBody>
          <a:bodyPr/>
          <a:lstStyle>
            <a:lvl1pPr marL="0" indent="0" algn="l">
              <a:buNone/>
              <a:defRPr sz="2400">
                <a:solidFill>
                  <a:schemeClr val="bg2">
                    <a:lumMod val="50000"/>
                  </a:schemeClr>
                </a:solidFill>
                <a:latin typeface="Marianne" panose="020000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FR" dirty="0"/>
          </a:p>
        </p:txBody>
      </p:sp>
      <p:cxnSp>
        <p:nvCxnSpPr>
          <p:cNvPr id="7" name="Connecteur droit 6"/>
          <p:cNvCxnSpPr/>
          <p:nvPr userDrawn="1"/>
        </p:nvCxnSpPr>
        <p:spPr>
          <a:xfrm>
            <a:off x="917715" y="0"/>
            <a:ext cx="0" cy="1584000"/>
          </a:xfrm>
          <a:prstGeom prst="line">
            <a:avLst/>
          </a:prstGeom>
          <a:ln w="25400">
            <a:solidFill>
              <a:srgbClr val="000091"/>
            </a:solidFill>
          </a:ln>
        </p:spPr>
        <p:style>
          <a:lnRef idx="3">
            <a:schemeClr val="dk1"/>
          </a:lnRef>
          <a:fillRef idx="0">
            <a:schemeClr val="dk1"/>
          </a:fillRef>
          <a:effectRef idx="2">
            <a:schemeClr val="dk1"/>
          </a:effectRef>
          <a:fontRef idx="minor">
            <a:schemeClr val="tx1"/>
          </a:fontRef>
        </p:style>
      </p:cxnSp>
      <p:cxnSp>
        <p:nvCxnSpPr>
          <p:cNvPr id="8" name="Connecteur droit 7"/>
          <p:cNvCxnSpPr/>
          <p:nvPr userDrawn="1"/>
        </p:nvCxnSpPr>
        <p:spPr>
          <a:xfrm>
            <a:off x="856234" y="0"/>
            <a:ext cx="2794" cy="1193800"/>
          </a:xfrm>
          <a:prstGeom prst="line">
            <a:avLst/>
          </a:prstGeom>
          <a:ln w="25400">
            <a:solidFill>
              <a:schemeClr val="accent3"/>
            </a:solidFill>
          </a:ln>
        </p:spPr>
        <p:style>
          <a:lnRef idx="3">
            <a:schemeClr val="dk1"/>
          </a:lnRef>
          <a:fillRef idx="0">
            <a:schemeClr val="dk1"/>
          </a:fillRef>
          <a:effectRef idx="2">
            <a:schemeClr val="dk1"/>
          </a:effectRef>
          <a:fontRef idx="minor">
            <a:schemeClr val="tx1"/>
          </a:fontRef>
        </p:style>
      </p:cxnSp>
      <p:pic>
        <p:nvPicPr>
          <p:cNvPr id="11" name="Imag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46720" y="9065"/>
            <a:ext cx="2888574" cy="1560187"/>
          </a:xfrm>
          <a:prstGeom prst="rect">
            <a:avLst/>
          </a:prstGeom>
        </p:spPr>
      </p:pic>
      <p:sp>
        <p:nvSpPr>
          <p:cNvPr id="12" name="ZoneTexte 11"/>
          <p:cNvSpPr txBox="1"/>
          <p:nvPr userDrawn="1"/>
        </p:nvSpPr>
        <p:spPr>
          <a:xfrm>
            <a:off x="8930449" y="639802"/>
            <a:ext cx="2905432" cy="553998"/>
          </a:xfrm>
          <a:prstGeom prst="rect">
            <a:avLst/>
          </a:prstGeom>
          <a:noFill/>
        </p:spPr>
        <p:txBody>
          <a:bodyPr wrap="square" rtlCol="0">
            <a:spAutoFit/>
          </a:bodyPr>
          <a:lstStyle/>
          <a:p>
            <a:pPr algn="r"/>
            <a:r>
              <a:rPr lang="fr-FR" sz="1500" dirty="0">
                <a:latin typeface="Marianne Medium" panose="02000000000000000000" pitchFamily="2" charset="0"/>
              </a:rPr>
              <a:t>Direction </a:t>
            </a:r>
          </a:p>
          <a:p>
            <a:pPr algn="r"/>
            <a:r>
              <a:rPr lang="fr-FR" sz="1500" dirty="0">
                <a:latin typeface="Marianne Medium" panose="02000000000000000000" pitchFamily="2" charset="0"/>
              </a:rPr>
              <a:t>de la sécurité sociale</a:t>
            </a:r>
          </a:p>
        </p:txBody>
      </p:sp>
      <p:pic>
        <p:nvPicPr>
          <p:cNvPr id="13" name="Image 12"/>
          <p:cNvPicPr>
            <a:picLocks noChangeAspect="1"/>
          </p:cNvPicPr>
          <p:nvPr userDrawn="1"/>
        </p:nvPicPr>
        <p:blipFill rotWithShape="1">
          <a:blip r:embed="rId3" cstate="print">
            <a:extLst>
              <a:ext uri="{28A0092B-C50C-407E-A947-70E740481C1C}">
                <a14:useLocalDpi xmlns:a14="http://schemas.microsoft.com/office/drawing/2010/main" val="0"/>
              </a:ext>
            </a:extLst>
          </a:blip>
          <a:srcRect b="17713"/>
          <a:stretch/>
        </p:blipFill>
        <p:spPr>
          <a:xfrm>
            <a:off x="11061287" y="6283350"/>
            <a:ext cx="674913" cy="554939"/>
          </a:xfrm>
          <a:prstGeom prst="rect">
            <a:avLst/>
          </a:prstGeom>
        </p:spPr>
      </p:pic>
      <p:cxnSp>
        <p:nvCxnSpPr>
          <p:cNvPr id="14" name="Connecteur droit 13"/>
          <p:cNvCxnSpPr/>
          <p:nvPr userDrawn="1"/>
        </p:nvCxnSpPr>
        <p:spPr>
          <a:xfrm>
            <a:off x="10899146" y="6505575"/>
            <a:ext cx="0" cy="353234"/>
          </a:xfrm>
          <a:prstGeom prst="line">
            <a:avLst/>
          </a:prstGeom>
          <a:ln w="19050">
            <a:solidFill>
              <a:schemeClr val="accent3"/>
            </a:solidFill>
          </a:ln>
        </p:spPr>
        <p:style>
          <a:lnRef idx="3">
            <a:schemeClr val="dk1"/>
          </a:lnRef>
          <a:fillRef idx="0">
            <a:schemeClr val="dk1"/>
          </a:fillRef>
          <a:effectRef idx="2">
            <a:schemeClr val="dk1"/>
          </a:effectRef>
          <a:fontRef idx="minor">
            <a:schemeClr val="tx1"/>
          </a:fontRef>
        </p:style>
      </p:cxnSp>
      <p:cxnSp>
        <p:nvCxnSpPr>
          <p:cNvPr id="15" name="Connecteur droit 14"/>
          <p:cNvCxnSpPr/>
          <p:nvPr userDrawn="1"/>
        </p:nvCxnSpPr>
        <p:spPr>
          <a:xfrm>
            <a:off x="10942546" y="6283350"/>
            <a:ext cx="1" cy="574650"/>
          </a:xfrm>
          <a:prstGeom prst="line">
            <a:avLst/>
          </a:prstGeom>
          <a:ln w="19050">
            <a:solidFill>
              <a:srgbClr val="000091"/>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951616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3_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D218FBA-B4BD-4E67-8080-E6000E88E076}" type="datetimeFigureOut">
              <a:rPr lang="fr-FR" smtClean="0"/>
              <a:t>18/12/2024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8F0AE8-C39C-4002-A736-84E1AB793121}" type="slidenum">
              <a:rPr lang="fr-FR" smtClean="0"/>
              <a:t>‹N°›</a:t>
            </a:fld>
            <a:endParaRPr lang="fr-FR"/>
          </a:p>
        </p:txBody>
      </p:sp>
    </p:spTree>
    <p:extLst>
      <p:ext uri="{BB962C8B-B14F-4D97-AF65-F5344CB8AC3E}">
        <p14:creationId xmlns:p14="http://schemas.microsoft.com/office/powerpoint/2010/main" val="2979027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5" name="Rectangle 4"/>
          <p:cNvSpPr/>
          <p:nvPr userDrawn="1"/>
        </p:nvSpPr>
        <p:spPr>
          <a:xfrm>
            <a:off x="-6350" y="1178890"/>
            <a:ext cx="12192000" cy="5080000"/>
          </a:xfrm>
          <a:prstGeom prst="rect">
            <a:avLst/>
          </a:prstGeom>
          <a:solidFill>
            <a:srgbClr val="0000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831850" y="1468438"/>
            <a:ext cx="10515600" cy="2852737"/>
          </a:xfrm>
        </p:spPr>
        <p:txBody>
          <a:bodyPr anchor="b">
            <a:normAutofit/>
          </a:bodyPr>
          <a:lstStyle>
            <a:lvl1pPr>
              <a:defRPr sz="4000" cap="none" baseline="0">
                <a:solidFill>
                  <a:schemeClr val="bg1"/>
                </a:solidFill>
                <a:latin typeface="Marianne Medium" panose="02000000000000000000" pitchFamily="2" charset="0"/>
              </a:defRPr>
            </a:lvl1pPr>
          </a:lstStyle>
          <a:p>
            <a:r>
              <a:rPr lang="fr-FR"/>
              <a:t>Modifiez le style du titre</a:t>
            </a:r>
            <a:endParaRPr lang="fr-FR" dirty="0"/>
          </a:p>
        </p:txBody>
      </p:sp>
      <p:sp>
        <p:nvSpPr>
          <p:cNvPr id="3" name="Espace réservé du texte 2"/>
          <p:cNvSpPr>
            <a:spLocks noGrp="1"/>
          </p:cNvSpPr>
          <p:nvPr>
            <p:ph type="body" idx="1"/>
          </p:nvPr>
        </p:nvSpPr>
        <p:spPr>
          <a:xfrm>
            <a:off x="831850" y="4437063"/>
            <a:ext cx="10515600" cy="1500187"/>
          </a:xfrm>
        </p:spPr>
        <p:txBody>
          <a:bodyPr>
            <a:normAutofit/>
          </a:bodyPr>
          <a:lstStyle>
            <a:lvl1pPr marL="0" indent="0">
              <a:buNone/>
              <a:defRPr sz="20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8" name="Espace réservé du pied de page 6"/>
          <p:cNvSpPr txBox="1">
            <a:spLocks/>
          </p:cNvSpPr>
          <p:nvPr userDrawn="1"/>
        </p:nvSpPr>
        <p:spPr>
          <a:xfrm>
            <a:off x="10346399" y="6481616"/>
            <a:ext cx="1740826" cy="360000"/>
          </a:xfrm>
          <a:prstGeom prst="rect">
            <a:avLst/>
          </a:prstGeom>
        </p:spPr>
        <p:txBody>
          <a:bodyPr vert="horz" lIns="91440" tIns="45720" rIns="91440" bIns="45720" rtlCol="0" anchor="ctr"/>
          <a:lstStyle>
            <a:defPPr>
              <a:defRPr lang="fr-F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fr-FR" sz="1000" dirty="0">
                <a:solidFill>
                  <a:schemeClr val="tx1"/>
                </a:solidFill>
                <a:latin typeface="Marianne" panose="02000000000000000000" pitchFamily="2" charset="0"/>
              </a:rPr>
              <a:t>Direction</a:t>
            </a:r>
          </a:p>
          <a:p>
            <a:pPr algn="l"/>
            <a:r>
              <a:rPr lang="fr-FR" sz="1000" dirty="0">
                <a:solidFill>
                  <a:schemeClr val="tx1"/>
                </a:solidFill>
                <a:latin typeface="Marianne" panose="02000000000000000000" pitchFamily="2" charset="0"/>
              </a:rPr>
              <a:t>de la sécurité sociale</a:t>
            </a:r>
          </a:p>
        </p:txBody>
      </p:sp>
      <p:cxnSp>
        <p:nvCxnSpPr>
          <p:cNvPr id="9" name="Connecteur droit 8"/>
          <p:cNvCxnSpPr/>
          <p:nvPr userDrawn="1"/>
        </p:nvCxnSpPr>
        <p:spPr>
          <a:xfrm>
            <a:off x="10280021" y="6576781"/>
            <a:ext cx="0" cy="282028"/>
          </a:xfrm>
          <a:prstGeom prst="line">
            <a:avLst/>
          </a:prstGeom>
          <a:ln w="19050">
            <a:solidFill>
              <a:srgbClr val="68A532"/>
            </a:solidFill>
          </a:ln>
        </p:spPr>
        <p:style>
          <a:lnRef idx="3">
            <a:schemeClr val="dk1"/>
          </a:lnRef>
          <a:fillRef idx="0">
            <a:schemeClr val="dk1"/>
          </a:fillRef>
          <a:effectRef idx="2">
            <a:schemeClr val="dk1"/>
          </a:effectRef>
          <a:fontRef idx="minor">
            <a:schemeClr val="tx1"/>
          </a:fontRef>
        </p:style>
      </p:cxnSp>
      <p:cxnSp>
        <p:nvCxnSpPr>
          <p:cNvPr id="10" name="Connecteur droit 9"/>
          <p:cNvCxnSpPr/>
          <p:nvPr userDrawn="1"/>
        </p:nvCxnSpPr>
        <p:spPr>
          <a:xfrm flipH="1">
            <a:off x="10323421" y="6430247"/>
            <a:ext cx="1679" cy="427753"/>
          </a:xfrm>
          <a:prstGeom prst="line">
            <a:avLst/>
          </a:prstGeom>
          <a:ln w="19050">
            <a:solidFill>
              <a:srgbClr val="002060"/>
            </a:solidFill>
          </a:ln>
        </p:spPr>
        <p:style>
          <a:lnRef idx="3">
            <a:schemeClr val="dk1"/>
          </a:lnRef>
          <a:fillRef idx="0">
            <a:schemeClr val="dk1"/>
          </a:fillRef>
          <a:effectRef idx="2">
            <a:schemeClr val="dk1"/>
          </a:effectRef>
          <a:fontRef idx="minor">
            <a:schemeClr val="tx1"/>
          </a:fontRef>
        </p:style>
      </p:cxnSp>
      <p:cxnSp>
        <p:nvCxnSpPr>
          <p:cNvPr id="11" name="Connecteur droit 10"/>
          <p:cNvCxnSpPr/>
          <p:nvPr userDrawn="1"/>
        </p:nvCxnSpPr>
        <p:spPr>
          <a:xfrm>
            <a:off x="0" y="914896"/>
            <a:ext cx="3026664" cy="0"/>
          </a:xfrm>
          <a:prstGeom prst="line">
            <a:avLst/>
          </a:prstGeom>
          <a:ln w="25400">
            <a:solidFill>
              <a:srgbClr val="000091"/>
            </a:solidFill>
          </a:ln>
        </p:spPr>
        <p:style>
          <a:lnRef idx="3">
            <a:schemeClr val="dk1"/>
          </a:lnRef>
          <a:fillRef idx="0">
            <a:schemeClr val="dk1"/>
          </a:fillRef>
          <a:effectRef idx="2">
            <a:schemeClr val="dk1"/>
          </a:effectRef>
          <a:fontRef idx="minor">
            <a:schemeClr val="tx1"/>
          </a:fontRef>
        </p:style>
      </p:cxnSp>
      <p:cxnSp>
        <p:nvCxnSpPr>
          <p:cNvPr id="12" name="Connecteur droit 11"/>
          <p:cNvCxnSpPr/>
          <p:nvPr userDrawn="1"/>
        </p:nvCxnSpPr>
        <p:spPr>
          <a:xfrm>
            <a:off x="0" y="962234"/>
            <a:ext cx="2386584" cy="3059"/>
          </a:xfrm>
          <a:prstGeom prst="line">
            <a:avLst/>
          </a:prstGeom>
          <a:ln w="25400">
            <a:solidFill>
              <a:srgbClr val="68A532"/>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525956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831850" y="1917024"/>
            <a:ext cx="10515600" cy="2324099"/>
          </a:xfrm>
        </p:spPr>
        <p:txBody>
          <a:bodyPr anchor="b">
            <a:normAutofit/>
          </a:bodyPr>
          <a:lstStyle>
            <a:lvl1pPr algn="l">
              <a:defRPr sz="4000" cap="all" baseline="0">
                <a:solidFill>
                  <a:srgbClr val="000091"/>
                </a:solidFill>
                <a:latin typeface="Marianne ExtraBold" panose="02000000000000000000" pitchFamily="2" charset="0"/>
              </a:defRPr>
            </a:lvl1pPr>
          </a:lstStyle>
          <a:p>
            <a:r>
              <a:rPr lang="fr-FR"/>
              <a:t>Modifiez le style du titre</a:t>
            </a:r>
            <a:endParaRPr lang="fr-FR" dirty="0"/>
          </a:p>
        </p:txBody>
      </p:sp>
      <p:sp>
        <p:nvSpPr>
          <p:cNvPr id="3" name="Sous-titre 2"/>
          <p:cNvSpPr>
            <a:spLocks noGrp="1"/>
          </p:cNvSpPr>
          <p:nvPr>
            <p:ph type="subTitle" idx="1"/>
          </p:nvPr>
        </p:nvSpPr>
        <p:spPr>
          <a:xfrm>
            <a:off x="831850" y="4268111"/>
            <a:ext cx="10515600" cy="1249363"/>
          </a:xfrm>
        </p:spPr>
        <p:txBody>
          <a:bodyPr/>
          <a:lstStyle>
            <a:lvl1pPr marL="0" indent="0" algn="l">
              <a:buNone/>
              <a:defRPr sz="2400">
                <a:solidFill>
                  <a:schemeClr val="bg2">
                    <a:lumMod val="50000"/>
                  </a:schemeClr>
                </a:solidFill>
                <a:latin typeface="Marianne" panose="020000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FR" dirty="0"/>
          </a:p>
        </p:txBody>
      </p:sp>
      <p:sp>
        <p:nvSpPr>
          <p:cNvPr id="16" name="Espace réservé de la date 3"/>
          <p:cNvSpPr>
            <a:spLocks noGrp="1"/>
          </p:cNvSpPr>
          <p:nvPr>
            <p:ph type="dt" sz="half" idx="10"/>
          </p:nvPr>
        </p:nvSpPr>
        <p:spPr>
          <a:xfrm>
            <a:off x="4907967" y="6492875"/>
            <a:ext cx="2743200" cy="365125"/>
          </a:xfrm>
        </p:spPr>
        <p:txBody>
          <a:bodyPr/>
          <a:lstStyle>
            <a:lvl1pPr algn="ctr">
              <a:defRPr sz="900">
                <a:latin typeface="Marianne Light" panose="02000000000000000000" pitchFamily="2" charset="0"/>
              </a:defRPr>
            </a:lvl1pPr>
          </a:lstStyle>
          <a:p>
            <a:r>
              <a:rPr lang="fr-FR" dirty="0"/>
              <a:t>07/03/2022</a:t>
            </a:r>
          </a:p>
        </p:txBody>
      </p:sp>
      <p:sp>
        <p:nvSpPr>
          <p:cNvPr id="17" name="Espace réservé du numéro de diapositive 5"/>
          <p:cNvSpPr>
            <a:spLocks noGrp="1"/>
          </p:cNvSpPr>
          <p:nvPr>
            <p:ph type="sldNum" sz="quarter" idx="12"/>
          </p:nvPr>
        </p:nvSpPr>
        <p:spPr>
          <a:xfrm>
            <a:off x="506052" y="6527981"/>
            <a:ext cx="2743200" cy="322768"/>
          </a:xfrm>
        </p:spPr>
        <p:txBody>
          <a:bodyPr/>
          <a:lstStyle>
            <a:lvl1pPr algn="l">
              <a:defRPr sz="900">
                <a:latin typeface="Marianne Light" panose="02000000000000000000" pitchFamily="2" charset="0"/>
              </a:defRPr>
            </a:lvl1pPr>
          </a:lstStyle>
          <a:p>
            <a:fld id="{AC80634F-54D4-4991-8178-46D6FC01B5BA}" type="slidenum">
              <a:rPr lang="fr-FR" smtClean="0"/>
              <a:pPr/>
              <a:t>‹N°›</a:t>
            </a:fld>
            <a:endParaRPr lang="fr-FR" dirty="0"/>
          </a:p>
        </p:txBody>
      </p:sp>
      <p:sp>
        <p:nvSpPr>
          <p:cNvPr id="18" name="Espace réservé du pied de page 6"/>
          <p:cNvSpPr txBox="1">
            <a:spLocks/>
          </p:cNvSpPr>
          <p:nvPr userDrawn="1"/>
        </p:nvSpPr>
        <p:spPr>
          <a:xfrm>
            <a:off x="10346399" y="6481616"/>
            <a:ext cx="1740826" cy="360000"/>
          </a:xfrm>
          <a:prstGeom prst="rect">
            <a:avLst/>
          </a:prstGeom>
        </p:spPr>
        <p:txBody>
          <a:bodyPr vert="horz" lIns="91440" tIns="45720" rIns="91440" bIns="45720" rtlCol="0" anchor="ctr"/>
          <a:lstStyle>
            <a:defPPr>
              <a:defRPr lang="fr-F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fr-FR" sz="1000" dirty="0">
                <a:solidFill>
                  <a:schemeClr val="tx1"/>
                </a:solidFill>
                <a:latin typeface="Marianne" panose="02000000000000000000" pitchFamily="2" charset="0"/>
              </a:rPr>
              <a:t>Direction</a:t>
            </a:r>
          </a:p>
          <a:p>
            <a:pPr algn="l"/>
            <a:r>
              <a:rPr lang="fr-FR" sz="1000" dirty="0">
                <a:solidFill>
                  <a:schemeClr val="tx1"/>
                </a:solidFill>
                <a:latin typeface="Marianne" panose="02000000000000000000" pitchFamily="2" charset="0"/>
              </a:rPr>
              <a:t>de la sécurité sociale</a:t>
            </a:r>
          </a:p>
        </p:txBody>
      </p:sp>
      <p:cxnSp>
        <p:nvCxnSpPr>
          <p:cNvPr id="19" name="Connecteur droit 18"/>
          <p:cNvCxnSpPr/>
          <p:nvPr userDrawn="1"/>
        </p:nvCxnSpPr>
        <p:spPr>
          <a:xfrm>
            <a:off x="10280021" y="6576781"/>
            <a:ext cx="0" cy="282028"/>
          </a:xfrm>
          <a:prstGeom prst="line">
            <a:avLst/>
          </a:prstGeom>
          <a:ln w="19050">
            <a:solidFill>
              <a:srgbClr val="68A532"/>
            </a:solidFill>
          </a:ln>
        </p:spPr>
        <p:style>
          <a:lnRef idx="3">
            <a:schemeClr val="dk1"/>
          </a:lnRef>
          <a:fillRef idx="0">
            <a:schemeClr val="dk1"/>
          </a:fillRef>
          <a:effectRef idx="2">
            <a:schemeClr val="dk1"/>
          </a:effectRef>
          <a:fontRef idx="minor">
            <a:schemeClr val="tx1"/>
          </a:fontRef>
        </p:style>
      </p:cxnSp>
      <p:cxnSp>
        <p:nvCxnSpPr>
          <p:cNvPr id="20" name="Connecteur droit 19"/>
          <p:cNvCxnSpPr/>
          <p:nvPr userDrawn="1"/>
        </p:nvCxnSpPr>
        <p:spPr>
          <a:xfrm flipH="1">
            <a:off x="10323421" y="6430247"/>
            <a:ext cx="1679" cy="427753"/>
          </a:xfrm>
          <a:prstGeom prst="line">
            <a:avLst/>
          </a:prstGeom>
          <a:ln w="19050">
            <a:solidFill>
              <a:srgbClr val="000091"/>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655265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6054" y="1634410"/>
            <a:ext cx="11179891" cy="4733131"/>
          </a:xfrm>
        </p:spPr>
        <p:txBody>
          <a:bodyPr>
            <a:normAutofit/>
          </a:bodyPr>
          <a:lstStyle>
            <a:lvl1pPr marL="228600" indent="-228600">
              <a:lnSpc>
                <a:spcPct val="100000"/>
              </a:lnSpc>
              <a:spcAft>
                <a:spcPts val="600"/>
              </a:spcAft>
              <a:buFont typeface="Arial" panose="020B0604020202020204" pitchFamily="34" charset="0"/>
              <a:buChar char="•"/>
              <a:defRPr sz="2000">
                <a:latin typeface="Marianne" panose="02000000000000000000" pitchFamily="2" charset="0"/>
              </a:defRPr>
            </a:lvl1pPr>
            <a:lvl2pPr marL="685800" indent="-228600">
              <a:lnSpc>
                <a:spcPct val="100000"/>
              </a:lnSpc>
              <a:spcAft>
                <a:spcPts val="600"/>
              </a:spcAft>
              <a:buFont typeface="Arial" panose="020B0604020202020204" pitchFamily="34" charset="0"/>
              <a:buChar char="•"/>
              <a:defRPr sz="1800">
                <a:latin typeface="Marianne" panose="02000000000000000000" pitchFamily="2" charset="0"/>
              </a:defRPr>
            </a:lvl2pPr>
            <a:lvl3pPr marL="1143000" indent="-228600">
              <a:lnSpc>
                <a:spcPct val="100000"/>
              </a:lnSpc>
              <a:spcAft>
                <a:spcPts val="600"/>
              </a:spcAft>
              <a:buFont typeface="Arial" panose="020B0604020202020204" pitchFamily="34" charset="0"/>
              <a:buChar char="•"/>
              <a:defRPr sz="1600">
                <a:latin typeface="Marianne" panose="02000000000000000000" pitchFamily="2" charset="0"/>
              </a:defRPr>
            </a:lvl3pPr>
            <a:lvl4pPr>
              <a:defRPr sz="1600">
                <a:latin typeface="Marianne" panose="02000000000000000000" pitchFamily="2" charset="0"/>
              </a:defRPr>
            </a:lvl4pPr>
            <a:lvl5pPr>
              <a:defRPr sz="1600">
                <a:latin typeface="Marianne" panose="02000000000000000000" pitchFamily="2" charset="0"/>
              </a:defRPr>
            </a:lvl5pPr>
          </a:lstStyle>
          <a:p>
            <a:pPr lvl="0"/>
            <a:r>
              <a:rPr lang="fr-FR"/>
              <a:t>Cliquez pour modifier les styles du texte du masque</a:t>
            </a:r>
          </a:p>
          <a:p>
            <a:pPr lvl="1"/>
            <a:r>
              <a:rPr lang="fr-FR"/>
              <a:t>Deuxième niveau</a:t>
            </a:r>
          </a:p>
          <a:p>
            <a:pPr lvl="2"/>
            <a:r>
              <a:rPr lang="fr-FR"/>
              <a:t>Troisième niveau</a:t>
            </a:r>
          </a:p>
        </p:txBody>
      </p:sp>
      <p:sp>
        <p:nvSpPr>
          <p:cNvPr id="4" name="Espace réservé de la date 3"/>
          <p:cNvSpPr>
            <a:spLocks noGrp="1"/>
          </p:cNvSpPr>
          <p:nvPr>
            <p:ph type="dt" sz="half" idx="10"/>
          </p:nvPr>
        </p:nvSpPr>
        <p:spPr>
          <a:xfrm>
            <a:off x="4907967" y="6492875"/>
            <a:ext cx="2743200" cy="365125"/>
          </a:xfrm>
        </p:spPr>
        <p:txBody>
          <a:bodyPr/>
          <a:lstStyle>
            <a:lvl1pPr algn="ctr">
              <a:defRPr sz="900">
                <a:latin typeface="Marianne Light" panose="02000000000000000000" pitchFamily="2" charset="0"/>
              </a:defRPr>
            </a:lvl1pPr>
          </a:lstStyle>
          <a:p>
            <a:fld id="{05ED2FD2-FC14-4BFB-BC19-F49B9F6B197A}" type="datetime1">
              <a:rPr lang="fr-FR" smtClean="0"/>
              <a:pPr/>
              <a:t>18/12/2024</a:t>
            </a:fld>
            <a:endParaRPr lang="fr-FR" dirty="0"/>
          </a:p>
        </p:txBody>
      </p:sp>
      <p:sp>
        <p:nvSpPr>
          <p:cNvPr id="6" name="Espace réservé du numéro de diapositive 5"/>
          <p:cNvSpPr>
            <a:spLocks noGrp="1"/>
          </p:cNvSpPr>
          <p:nvPr>
            <p:ph type="sldNum" sz="quarter" idx="12"/>
          </p:nvPr>
        </p:nvSpPr>
        <p:spPr>
          <a:xfrm>
            <a:off x="506052" y="6522928"/>
            <a:ext cx="2743200" cy="322768"/>
          </a:xfrm>
        </p:spPr>
        <p:txBody>
          <a:bodyPr/>
          <a:lstStyle>
            <a:lvl1pPr algn="l">
              <a:defRPr sz="900">
                <a:latin typeface="Marianne Light" panose="02000000000000000000" pitchFamily="2" charset="0"/>
              </a:defRPr>
            </a:lvl1pPr>
          </a:lstStyle>
          <a:p>
            <a:fld id="{04E1D17B-B724-472F-BED0-3567D9725090}" type="slidenum">
              <a:rPr lang="fr-FR" smtClean="0"/>
              <a:pPr/>
              <a:t>‹N°›</a:t>
            </a:fld>
            <a:endParaRPr lang="fr-FR" dirty="0"/>
          </a:p>
        </p:txBody>
      </p:sp>
      <p:sp>
        <p:nvSpPr>
          <p:cNvPr id="7" name="Espace réservé du texte 3"/>
          <p:cNvSpPr>
            <a:spLocks noGrp="1"/>
          </p:cNvSpPr>
          <p:nvPr>
            <p:ph type="body" sz="quarter" idx="13"/>
          </p:nvPr>
        </p:nvSpPr>
        <p:spPr>
          <a:xfrm>
            <a:off x="506053" y="1087120"/>
            <a:ext cx="11179891" cy="427704"/>
          </a:xfrm>
        </p:spPr>
        <p:txBody>
          <a:bodyPr>
            <a:normAutofit/>
          </a:bodyPr>
          <a:lstStyle>
            <a:lvl1pPr marL="0" indent="0">
              <a:buFontTx/>
              <a:buNone/>
              <a:defRPr sz="2000" b="0">
                <a:solidFill>
                  <a:schemeClr val="bg2">
                    <a:lumMod val="50000"/>
                  </a:schemeClr>
                </a:solidFill>
                <a:latin typeface="Marianne Medium" panose="02000000000000000000" pitchFamily="2" charset="0"/>
              </a:defRPr>
            </a:lvl1pPr>
          </a:lstStyle>
          <a:p>
            <a:pPr lvl="0"/>
            <a:r>
              <a:rPr lang="fr-FR"/>
              <a:t>Cliquez pour modifier les styles du texte du masque</a:t>
            </a:r>
          </a:p>
        </p:txBody>
      </p:sp>
      <p:sp>
        <p:nvSpPr>
          <p:cNvPr id="8" name="Titre 4"/>
          <p:cNvSpPr>
            <a:spLocks noGrp="1"/>
          </p:cNvSpPr>
          <p:nvPr>
            <p:ph type="title"/>
          </p:nvPr>
        </p:nvSpPr>
        <p:spPr>
          <a:xfrm>
            <a:off x="506052" y="259492"/>
            <a:ext cx="11179892" cy="646049"/>
          </a:xfrm>
        </p:spPr>
        <p:txBody>
          <a:bodyPr>
            <a:noAutofit/>
          </a:bodyPr>
          <a:lstStyle>
            <a:lvl1pPr>
              <a:defRPr sz="3600" b="0" cap="none" spc="-50" baseline="0">
                <a:solidFill>
                  <a:srgbClr val="000091"/>
                </a:solidFill>
                <a:latin typeface="Marianne Medium" panose="02000000000000000000" pitchFamily="2" charset="0"/>
              </a:defRPr>
            </a:lvl1pPr>
          </a:lstStyle>
          <a:p>
            <a:r>
              <a:rPr lang="fr-FR"/>
              <a:t>Modifiez le style du titre</a:t>
            </a:r>
            <a:endParaRPr lang="fr-FR" dirty="0"/>
          </a:p>
        </p:txBody>
      </p:sp>
      <p:sp>
        <p:nvSpPr>
          <p:cNvPr id="11" name="Espace réservé du pied de page 6"/>
          <p:cNvSpPr txBox="1">
            <a:spLocks/>
          </p:cNvSpPr>
          <p:nvPr userDrawn="1"/>
        </p:nvSpPr>
        <p:spPr>
          <a:xfrm>
            <a:off x="10346399" y="6481616"/>
            <a:ext cx="1740826" cy="360000"/>
          </a:xfrm>
          <a:prstGeom prst="rect">
            <a:avLst/>
          </a:prstGeom>
        </p:spPr>
        <p:txBody>
          <a:bodyPr vert="horz" lIns="91440" tIns="45720" rIns="91440" bIns="45720" rtlCol="0" anchor="ctr"/>
          <a:lstStyle>
            <a:defPPr>
              <a:defRPr lang="fr-F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fr-FR" sz="1000" dirty="0">
                <a:solidFill>
                  <a:schemeClr val="tx1"/>
                </a:solidFill>
                <a:latin typeface="Marianne" panose="02000000000000000000" pitchFamily="2" charset="0"/>
              </a:rPr>
              <a:t>Direction</a:t>
            </a:r>
          </a:p>
          <a:p>
            <a:pPr algn="l"/>
            <a:r>
              <a:rPr lang="fr-FR" sz="1000" dirty="0">
                <a:solidFill>
                  <a:schemeClr val="tx1"/>
                </a:solidFill>
                <a:latin typeface="Marianne" panose="02000000000000000000" pitchFamily="2" charset="0"/>
              </a:rPr>
              <a:t>de la sécurité sociale</a:t>
            </a:r>
          </a:p>
        </p:txBody>
      </p:sp>
      <p:cxnSp>
        <p:nvCxnSpPr>
          <p:cNvPr id="12" name="Connecteur droit 11"/>
          <p:cNvCxnSpPr/>
          <p:nvPr userDrawn="1"/>
        </p:nvCxnSpPr>
        <p:spPr>
          <a:xfrm>
            <a:off x="0" y="914896"/>
            <a:ext cx="3026664" cy="0"/>
          </a:xfrm>
          <a:prstGeom prst="line">
            <a:avLst/>
          </a:prstGeom>
          <a:ln w="25400">
            <a:solidFill>
              <a:srgbClr val="000091"/>
            </a:solidFill>
          </a:ln>
        </p:spPr>
        <p:style>
          <a:lnRef idx="3">
            <a:schemeClr val="dk1"/>
          </a:lnRef>
          <a:fillRef idx="0">
            <a:schemeClr val="dk1"/>
          </a:fillRef>
          <a:effectRef idx="2">
            <a:schemeClr val="dk1"/>
          </a:effectRef>
          <a:fontRef idx="minor">
            <a:schemeClr val="tx1"/>
          </a:fontRef>
        </p:style>
      </p:cxnSp>
      <p:cxnSp>
        <p:nvCxnSpPr>
          <p:cNvPr id="13" name="Connecteur droit 12"/>
          <p:cNvCxnSpPr/>
          <p:nvPr userDrawn="1"/>
        </p:nvCxnSpPr>
        <p:spPr>
          <a:xfrm>
            <a:off x="0" y="962234"/>
            <a:ext cx="2386584" cy="3059"/>
          </a:xfrm>
          <a:prstGeom prst="line">
            <a:avLst/>
          </a:prstGeom>
          <a:ln w="25400">
            <a:solidFill>
              <a:srgbClr val="68A532"/>
            </a:solidFill>
          </a:ln>
        </p:spPr>
        <p:style>
          <a:lnRef idx="3">
            <a:schemeClr val="dk1"/>
          </a:lnRef>
          <a:fillRef idx="0">
            <a:schemeClr val="dk1"/>
          </a:fillRef>
          <a:effectRef idx="2">
            <a:schemeClr val="dk1"/>
          </a:effectRef>
          <a:fontRef idx="minor">
            <a:schemeClr val="tx1"/>
          </a:fontRef>
        </p:style>
      </p:cxnSp>
      <p:cxnSp>
        <p:nvCxnSpPr>
          <p:cNvPr id="14" name="Connecteur droit 13"/>
          <p:cNvCxnSpPr/>
          <p:nvPr userDrawn="1"/>
        </p:nvCxnSpPr>
        <p:spPr>
          <a:xfrm>
            <a:off x="10280021" y="6576781"/>
            <a:ext cx="0" cy="282028"/>
          </a:xfrm>
          <a:prstGeom prst="line">
            <a:avLst/>
          </a:prstGeom>
          <a:ln w="19050">
            <a:solidFill>
              <a:srgbClr val="68A532"/>
            </a:solidFill>
          </a:ln>
        </p:spPr>
        <p:style>
          <a:lnRef idx="3">
            <a:schemeClr val="dk1"/>
          </a:lnRef>
          <a:fillRef idx="0">
            <a:schemeClr val="dk1"/>
          </a:fillRef>
          <a:effectRef idx="2">
            <a:schemeClr val="dk1"/>
          </a:effectRef>
          <a:fontRef idx="minor">
            <a:schemeClr val="tx1"/>
          </a:fontRef>
        </p:style>
      </p:cxnSp>
      <p:cxnSp>
        <p:nvCxnSpPr>
          <p:cNvPr id="15" name="Connecteur droit 14"/>
          <p:cNvCxnSpPr/>
          <p:nvPr userDrawn="1"/>
        </p:nvCxnSpPr>
        <p:spPr>
          <a:xfrm flipH="1">
            <a:off x="10323421" y="6430247"/>
            <a:ext cx="1679" cy="427753"/>
          </a:xfrm>
          <a:prstGeom prst="line">
            <a:avLst/>
          </a:prstGeom>
          <a:ln w="19050">
            <a:solidFill>
              <a:srgbClr val="002060"/>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384423749"/>
      </p:ext>
    </p:extLst>
  </p:cSld>
  <p:clrMapOvr>
    <a:masterClrMapping/>
  </p:clrMapOvr>
  <p:hf sldNum="0" hdr="0" ftr="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6054" y="1181100"/>
            <a:ext cx="11179891" cy="5130000"/>
          </a:xfrm>
        </p:spPr>
        <p:txBody>
          <a:bodyPr>
            <a:normAutofit/>
          </a:bodyPr>
          <a:lstStyle>
            <a:lvl1pPr marL="228600" indent="-228600">
              <a:lnSpc>
                <a:spcPct val="100000"/>
              </a:lnSpc>
              <a:spcAft>
                <a:spcPts val="600"/>
              </a:spcAft>
              <a:buFont typeface="Arial" panose="020B0604020202020204" pitchFamily="34" charset="0"/>
              <a:buChar char="•"/>
              <a:defRPr sz="2000">
                <a:latin typeface="Marianne" panose="02000000000000000000" pitchFamily="2" charset="0"/>
              </a:defRPr>
            </a:lvl1pPr>
            <a:lvl2pPr marL="685800" indent="-228600">
              <a:lnSpc>
                <a:spcPct val="100000"/>
              </a:lnSpc>
              <a:spcAft>
                <a:spcPts val="600"/>
              </a:spcAft>
              <a:buFont typeface="Arial" panose="020B0604020202020204" pitchFamily="34" charset="0"/>
              <a:buChar char="•"/>
              <a:defRPr sz="1800">
                <a:latin typeface="Marianne" panose="02000000000000000000" pitchFamily="2" charset="0"/>
              </a:defRPr>
            </a:lvl2pPr>
            <a:lvl3pPr marL="1143000" indent="-228600">
              <a:lnSpc>
                <a:spcPct val="100000"/>
              </a:lnSpc>
              <a:spcAft>
                <a:spcPts val="600"/>
              </a:spcAft>
              <a:buFont typeface="Arial" panose="020B0604020202020204" pitchFamily="34" charset="0"/>
              <a:buChar char="•"/>
              <a:defRPr sz="1600">
                <a:latin typeface="Marianne" panose="02000000000000000000" pitchFamily="2" charset="0"/>
              </a:defRPr>
            </a:lvl3pPr>
            <a:lvl4pPr>
              <a:defRPr sz="1600">
                <a:latin typeface="Marianne" panose="02000000000000000000" pitchFamily="2" charset="0"/>
              </a:defRPr>
            </a:lvl4pPr>
            <a:lvl5pPr>
              <a:defRPr sz="1600">
                <a:latin typeface="Marianne" panose="02000000000000000000" pitchFamily="2" charset="0"/>
              </a:defRPr>
            </a:lvl5pPr>
          </a:lstStyle>
          <a:p>
            <a:pPr lvl="0"/>
            <a:r>
              <a:rPr lang="fr-FR"/>
              <a:t>Cliquez pour modifier les styles du texte du masque</a:t>
            </a:r>
          </a:p>
          <a:p>
            <a:pPr lvl="1"/>
            <a:r>
              <a:rPr lang="fr-FR"/>
              <a:t>Deuxième niveau</a:t>
            </a:r>
          </a:p>
          <a:p>
            <a:pPr lvl="2"/>
            <a:r>
              <a:rPr lang="fr-FR"/>
              <a:t>Troisième niveau</a:t>
            </a:r>
          </a:p>
        </p:txBody>
      </p:sp>
      <p:sp>
        <p:nvSpPr>
          <p:cNvPr id="4" name="Espace réservé de la date 3"/>
          <p:cNvSpPr>
            <a:spLocks noGrp="1"/>
          </p:cNvSpPr>
          <p:nvPr>
            <p:ph type="dt" sz="half" idx="10"/>
          </p:nvPr>
        </p:nvSpPr>
        <p:spPr>
          <a:xfrm>
            <a:off x="4907967" y="6492875"/>
            <a:ext cx="2743200" cy="365125"/>
          </a:xfrm>
        </p:spPr>
        <p:txBody>
          <a:bodyPr/>
          <a:lstStyle>
            <a:lvl1pPr algn="ctr">
              <a:defRPr sz="900">
                <a:latin typeface="Marianne Light" panose="02000000000000000000" pitchFamily="2" charset="0"/>
              </a:defRPr>
            </a:lvl1pPr>
          </a:lstStyle>
          <a:p>
            <a:fld id="{6A88D15F-064A-4089-8287-365A9713BF80}" type="datetime1">
              <a:rPr lang="fr-FR" smtClean="0"/>
              <a:pPr/>
              <a:t>18/12/2024</a:t>
            </a:fld>
            <a:endParaRPr lang="fr-FR" dirty="0"/>
          </a:p>
        </p:txBody>
      </p:sp>
      <p:sp>
        <p:nvSpPr>
          <p:cNvPr id="6" name="Espace réservé du numéro de diapositive 5"/>
          <p:cNvSpPr>
            <a:spLocks noGrp="1"/>
          </p:cNvSpPr>
          <p:nvPr>
            <p:ph type="sldNum" sz="quarter" idx="12"/>
          </p:nvPr>
        </p:nvSpPr>
        <p:spPr>
          <a:xfrm>
            <a:off x="506052" y="6527981"/>
            <a:ext cx="2743200" cy="322768"/>
          </a:xfrm>
        </p:spPr>
        <p:txBody>
          <a:bodyPr/>
          <a:lstStyle>
            <a:lvl1pPr algn="l">
              <a:defRPr sz="900">
                <a:latin typeface="Marianne Light" panose="02000000000000000000" pitchFamily="2" charset="0"/>
              </a:defRPr>
            </a:lvl1pPr>
          </a:lstStyle>
          <a:p>
            <a:fld id="{3492DEED-D3AC-4802-9689-308DB40E1254}" type="slidenum">
              <a:rPr lang="fr-FR" smtClean="0"/>
              <a:pPr/>
              <a:t>‹N°›</a:t>
            </a:fld>
            <a:endParaRPr lang="fr-FR" dirty="0"/>
          </a:p>
        </p:txBody>
      </p:sp>
      <p:sp>
        <p:nvSpPr>
          <p:cNvPr id="8" name="Titre 4"/>
          <p:cNvSpPr>
            <a:spLocks noGrp="1"/>
          </p:cNvSpPr>
          <p:nvPr>
            <p:ph type="title"/>
          </p:nvPr>
        </p:nvSpPr>
        <p:spPr>
          <a:xfrm>
            <a:off x="506052" y="259492"/>
            <a:ext cx="11179892" cy="646049"/>
          </a:xfrm>
        </p:spPr>
        <p:txBody>
          <a:bodyPr>
            <a:noAutofit/>
          </a:bodyPr>
          <a:lstStyle>
            <a:lvl1pPr>
              <a:defRPr sz="3600" b="0" cap="none" spc="-50" baseline="0">
                <a:solidFill>
                  <a:srgbClr val="000091"/>
                </a:solidFill>
                <a:latin typeface="Marianne Medium" panose="02000000000000000000" pitchFamily="2" charset="0"/>
              </a:defRPr>
            </a:lvl1pPr>
          </a:lstStyle>
          <a:p>
            <a:r>
              <a:rPr lang="fr-FR"/>
              <a:t>Modifiez le style du titre</a:t>
            </a:r>
            <a:endParaRPr lang="fr-FR" dirty="0"/>
          </a:p>
        </p:txBody>
      </p:sp>
      <p:sp>
        <p:nvSpPr>
          <p:cNvPr id="11" name="Espace réservé du pied de page 6"/>
          <p:cNvSpPr txBox="1">
            <a:spLocks/>
          </p:cNvSpPr>
          <p:nvPr userDrawn="1"/>
        </p:nvSpPr>
        <p:spPr>
          <a:xfrm>
            <a:off x="10346399" y="6481616"/>
            <a:ext cx="1740826" cy="360000"/>
          </a:xfrm>
          <a:prstGeom prst="rect">
            <a:avLst/>
          </a:prstGeom>
        </p:spPr>
        <p:txBody>
          <a:bodyPr vert="horz" lIns="91440" tIns="45720" rIns="91440" bIns="45720" rtlCol="0" anchor="ctr"/>
          <a:lstStyle>
            <a:defPPr>
              <a:defRPr lang="fr-F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fr-FR" sz="1000" dirty="0">
                <a:solidFill>
                  <a:schemeClr val="tx1"/>
                </a:solidFill>
                <a:latin typeface="Marianne" panose="02000000000000000000" pitchFamily="2" charset="0"/>
              </a:rPr>
              <a:t>Direction</a:t>
            </a:r>
          </a:p>
          <a:p>
            <a:pPr algn="l"/>
            <a:r>
              <a:rPr lang="fr-FR" sz="1000" dirty="0">
                <a:solidFill>
                  <a:schemeClr val="tx1"/>
                </a:solidFill>
                <a:latin typeface="Marianne" panose="02000000000000000000" pitchFamily="2" charset="0"/>
              </a:rPr>
              <a:t>de la sécurité sociale</a:t>
            </a:r>
          </a:p>
        </p:txBody>
      </p:sp>
      <p:cxnSp>
        <p:nvCxnSpPr>
          <p:cNvPr id="12" name="Connecteur droit 11"/>
          <p:cNvCxnSpPr/>
          <p:nvPr userDrawn="1"/>
        </p:nvCxnSpPr>
        <p:spPr>
          <a:xfrm>
            <a:off x="0" y="914896"/>
            <a:ext cx="3026664" cy="0"/>
          </a:xfrm>
          <a:prstGeom prst="line">
            <a:avLst/>
          </a:prstGeom>
          <a:ln w="25400">
            <a:solidFill>
              <a:srgbClr val="000091"/>
            </a:solidFill>
          </a:ln>
        </p:spPr>
        <p:style>
          <a:lnRef idx="3">
            <a:schemeClr val="dk1"/>
          </a:lnRef>
          <a:fillRef idx="0">
            <a:schemeClr val="dk1"/>
          </a:fillRef>
          <a:effectRef idx="2">
            <a:schemeClr val="dk1"/>
          </a:effectRef>
          <a:fontRef idx="minor">
            <a:schemeClr val="tx1"/>
          </a:fontRef>
        </p:style>
      </p:cxnSp>
      <p:cxnSp>
        <p:nvCxnSpPr>
          <p:cNvPr id="13" name="Connecteur droit 12"/>
          <p:cNvCxnSpPr/>
          <p:nvPr userDrawn="1"/>
        </p:nvCxnSpPr>
        <p:spPr>
          <a:xfrm>
            <a:off x="0" y="962234"/>
            <a:ext cx="2386584" cy="3059"/>
          </a:xfrm>
          <a:prstGeom prst="line">
            <a:avLst/>
          </a:prstGeom>
          <a:ln w="25400">
            <a:solidFill>
              <a:srgbClr val="68A532"/>
            </a:solidFill>
          </a:ln>
        </p:spPr>
        <p:style>
          <a:lnRef idx="3">
            <a:schemeClr val="dk1"/>
          </a:lnRef>
          <a:fillRef idx="0">
            <a:schemeClr val="dk1"/>
          </a:fillRef>
          <a:effectRef idx="2">
            <a:schemeClr val="dk1"/>
          </a:effectRef>
          <a:fontRef idx="minor">
            <a:schemeClr val="tx1"/>
          </a:fontRef>
        </p:style>
      </p:cxnSp>
      <p:cxnSp>
        <p:nvCxnSpPr>
          <p:cNvPr id="14" name="Connecteur droit 13"/>
          <p:cNvCxnSpPr/>
          <p:nvPr userDrawn="1"/>
        </p:nvCxnSpPr>
        <p:spPr>
          <a:xfrm>
            <a:off x="10280021" y="6576781"/>
            <a:ext cx="0" cy="282028"/>
          </a:xfrm>
          <a:prstGeom prst="line">
            <a:avLst/>
          </a:prstGeom>
          <a:ln w="19050">
            <a:solidFill>
              <a:srgbClr val="68A532"/>
            </a:solidFill>
          </a:ln>
        </p:spPr>
        <p:style>
          <a:lnRef idx="3">
            <a:schemeClr val="dk1"/>
          </a:lnRef>
          <a:fillRef idx="0">
            <a:schemeClr val="dk1"/>
          </a:fillRef>
          <a:effectRef idx="2">
            <a:schemeClr val="dk1"/>
          </a:effectRef>
          <a:fontRef idx="minor">
            <a:schemeClr val="tx1"/>
          </a:fontRef>
        </p:style>
      </p:cxnSp>
      <p:cxnSp>
        <p:nvCxnSpPr>
          <p:cNvPr id="15" name="Connecteur droit 14"/>
          <p:cNvCxnSpPr/>
          <p:nvPr userDrawn="1"/>
        </p:nvCxnSpPr>
        <p:spPr>
          <a:xfrm flipH="1">
            <a:off x="10323421" y="6430247"/>
            <a:ext cx="1679" cy="427753"/>
          </a:xfrm>
          <a:prstGeom prst="line">
            <a:avLst/>
          </a:prstGeom>
          <a:ln w="19050">
            <a:solidFill>
              <a:srgbClr val="000091"/>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303576349"/>
      </p:ext>
    </p:extLst>
  </p:cSld>
  <p:clrMapOvr>
    <a:masterClrMapping/>
  </p:clrMapOvr>
  <p:hf sldNum="0" hdr="0" ftr="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506054" y="1180800"/>
            <a:ext cx="5513746" cy="5130000"/>
          </a:xfrm>
        </p:spPr>
        <p:txBody>
          <a:bodyPr>
            <a:normAutofit/>
          </a:bodyPr>
          <a:lstStyle>
            <a:lvl1pPr>
              <a:defRPr sz="1800"/>
            </a:lvl1pPr>
            <a:lvl2pPr>
              <a:defRPr sz="1600"/>
            </a:lvl2pPr>
            <a:lvl3pPr>
              <a:defRPr sz="1400"/>
            </a:lvl3pPr>
          </a:lstStyle>
          <a:p>
            <a:pPr lvl="0"/>
            <a:r>
              <a:rPr lang="fr-FR"/>
              <a:t>Cliquez pour modifier les styles du texte du masque</a:t>
            </a:r>
          </a:p>
          <a:p>
            <a:pPr lvl="1"/>
            <a:r>
              <a:rPr lang="fr-FR"/>
              <a:t>Deuxième niveau</a:t>
            </a:r>
          </a:p>
          <a:p>
            <a:pPr lvl="2"/>
            <a:r>
              <a:rPr lang="fr-FR"/>
              <a:t>Troisième niveau</a:t>
            </a:r>
          </a:p>
        </p:txBody>
      </p:sp>
      <p:sp>
        <p:nvSpPr>
          <p:cNvPr id="4" name="Espace réservé du contenu 3"/>
          <p:cNvSpPr>
            <a:spLocks noGrp="1"/>
          </p:cNvSpPr>
          <p:nvPr>
            <p:ph sz="half" idx="2"/>
          </p:nvPr>
        </p:nvSpPr>
        <p:spPr>
          <a:xfrm>
            <a:off x="6172199" y="1180800"/>
            <a:ext cx="5513745" cy="5130000"/>
          </a:xfrm>
        </p:spPr>
        <p:txBody>
          <a:bodyPr>
            <a:normAutofit/>
          </a:bodyPr>
          <a:lstStyle>
            <a:lvl1pPr>
              <a:defRPr sz="1800"/>
            </a:lvl1pPr>
            <a:lvl2pPr>
              <a:defRPr sz="1600"/>
            </a:lvl2pPr>
            <a:lvl3pPr>
              <a:defRPr sz="1400"/>
            </a:lvl3pPr>
          </a:lstStyle>
          <a:p>
            <a:pPr lvl="0"/>
            <a:r>
              <a:rPr lang="fr-FR"/>
              <a:t>Cliquez pour modifier les styles du texte du masque</a:t>
            </a:r>
          </a:p>
          <a:p>
            <a:pPr lvl="1"/>
            <a:r>
              <a:rPr lang="fr-FR"/>
              <a:t>Deuxième niveau</a:t>
            </a:r>
          </a:p>
          <a:p>
            <a:pPr lvl="2"/>
            <a:r>
              <a:rPr lang="fr-FR"/>
              <a:t>Troisième niveau</a:t>
            </a:r>
          </a:p>
        </p:txBody>
      </p:sp>
      <p:sp>
        <p:nvSpPr>
          <p:cNvPr id="5" name="Espace réservé de la date 4"/>
          <p:cNvSpPr>
            <a:spLocks noGrp="1"/>
          </p:cNvSpPr>
          <p:nvPr>
            <p:ph type="dt" sz="half" idx="10"/>
          </p:nvPr>
        </p:nvSpPr>
        <p:spPr>
          <a:xfrm>
            <a:off x="4724399" y="6527981"/>
            <a:ext cx="2743200" cy="317754"/>
          </a:xfrm>
        </p:spPr>
        <p:txBody>
          <a:bodyPr/>
          <a:lstStyle>
            <a:lvl1pPr algn="ctr">
              <a:defRPr sz="900">
                <a:latin typeface="Marianne Light" panose="02000000000000000000" pitchFamily="2" charset="0"/>
              </a:defRPr>
            </a:lvl1pPr>
          </a:lstStyle>
          <a:p>
            <a:fld id="{EC15913E-DEED-467C-8C7B-34E255CE8A4C}" type="datetime1">
              <a:rPr lang="fr-FR" smtClean="0"/>
              <a:pPr/>
              <a:t>18/12/2024</a:t>
            </a:fld>
            <a:endParaRPr lang="fr-FR" dirty="0"/>
          </a:p>
        </p:txBody>
      </p:sp>
      <p:sp>
        <p:nvSpPr>
          <p:cNvPr id="7" name="Espace réservé du numéro de diapositive 6"/>
          <p:cNvSpPr>
            <a:spLocks noGrp="1"/>
          </p:cNvSpPr>
          <p:nvPr>
            <p:ph type="sldNum" sz="quarter" idx="12"/>
          </p:nvPr>
        </p:nvSpPr>
        <p:spPr>
          <a:xfrm>
            <a:off x="496977" y="6527980"/>
            <a:ext cx="2743200" cy="324000"/>
          </a:xfrm>
        </p:spPr>
        <p:txBody>
          <a:bodyPr/>
          <a:lstStyle>
            <a:lvl1pPr algn="l">
              <a:defRPr sz="900">
                <a:latin typeface="Marianne Light" panose="02000000000000000000" pitchFamily="2" charset="0"/>
              </a:defRPr>
            </a:lvl1pPr>
          </a:lstStyle>
          <a:p>
            <a:fld id="{EE101142-BFE4-46C1-946B-93C78A7BE893}" type="slidenum">
              <a:rPr lang="fr-FR" smtClean="0"/>
              <a:pPr/>
              <a:t>‹N°›</a:t>
            </a:fld>
            <a:endParaRPr lang="fr-FR" dirty="0"/>
          </a:p>
        </p:txBody>
      </p:sp>
      <p:sp>
        <p:nvSpPr>
          <p:cNvPr id="9" name="Espace réservé du pied de page 6"/>
          <p:cNvSpPr txBox="1">
            <a:spLocks/>
          </p:cNvSpPr>
          <p:nvPr userDrawn="1"/>
        </p:nvSpPr>
        <p:spPr>
          <a:xfrm>
            <a:off x="10346399" y="6481616"/>
            <a:ext cx="1740826" cy="360000"/>
          </a:xfrm>
          <a:prstGeom prst="rect">
            <a:avLst/>
          </a:prstGeom>
        </p:spPr>
        <p:txBody>
          <a:bodyPr vert="horz" lIns="91440" tIns="45720" rIns="91440" bIns="45720" rtlCol="0" anchor="ctr"/>
          <a:lstStyle>
            <a:defPPr>
              <a:defRPr lang="fr-F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fr-FR" sz="1000" dirty="0">
                <a:solidFill>
                  <a:schemeClr val="tx1"/>
                </a:solidFill>
                <a:latin typeface="Marianne" panose="02000000000000000000" pitchFamily="2" charset="0"/>
              </a:rPr>
              <a:t>Direction</a:t>
            </a:r>
          </a:p>
          <a:p>
            <a:pPr algn="l"/>
            <a:r>
              <a:rPr lang="fr-FR" sz="1000" dirty="0">
                <a:solidFill>
                  <a:schemeClr val="tx1"/>
                </a:solidFill>
                <a:latin typeface="Marianne" panose="02000000000000000000" pitchFamily="2" charset="0"/>
              </a:rPr>
              <a:t>de la sécurité sociale</a:t>
            </a:r>
          </a:p>
        </p:txBody>
      </p:sp>
      <p:cxnSp>
        <p:nvCxnSpPr>
          <p:cNvPr id="10" name="Connecteur droit 9"/>
          <p:cNvCxnSpPr/>
          <p:nvPr userDrawn="1"/>
        </p:nvCxnSpPr>
        <p:spPr>
          <a:xfrm>
            <a:off x="10280021" y="6576781"/>
            <a:ext cx="0" cy="282028"/>
          </a:xfrm>
          <a:prstGeom prst="line">
            <a:avLst/>
          </a:prstGeom>
          <a:ln w="19050">
            <a:solidFill>
              <a:srgbClr val="68A532"/>
            </a:solidFill>
          </a:ln>
        </p:spPr>
        <p:style>
          <a:lnRef idx="3">
            <a:schemeClr val="dk1"/>
          </a:lnRef>
          <a:fillRef idx="0">
            <a:schemeClr val="dk1"/>
          </a:fillRef>
          <a:effectRef idx="2">
            <a:schemeClr val="dk1"/>
          </a:effectRef>
          <a:fontRef idx="minor">
            <a:schemeClr val="tx1"/>
          </a:fontRef>
        </p:style>
      </p:cxnSp>
      <p:cxnSp>
        <p:nvCxnSpPr>
          <p:cNvPr id="11" name="Connecteur droit 10"/>
          <p:cNvCxnSpPr/>
          <p:nvPr userDrawn="1"/>
        </p:nvCxnSpPr>
        <p:spPr>
          <a:xfrm flipH="1">
            <a:off x="10323421" y="6430247"/>
            <a:ext cx="1679" cy="427753"/>
          </a:xfrm>
          <a:prstGeom prst="line">
            <a:avLst/>
          </a:prstGeom>
          <a:ln w="19050">
            <a:solidFill>
              <a:srgbClr val="000091"/>
            </a:solidFill>
          </a:ln>
        </p:spPr>
        <p:style>
          <a:lnRef idx="3">
            <a:schemeClr val="dk1"/>
          </a:lnRef>
          <a:fillRef idx="0">
            <a:schemeClr val="dk1"/>
          </a:fillRef>
          <a:effectRef idx="2">
            <a:schemeClr val="dk1"/>
          </a:effectRef>
          <a:fontRef idx="minor">
            <a:schemeClr val="tx1"/>
          </a:fontRef>
        </p:style>
      </p:cxnSp>
      <p:cxnSp>
        <p:nvCxnSpPr>
          <p:cNvPr id="14" name="Connecteur droit 13"/>
          <p:cNvCxnSpPr/>
          <p:nvPr userDrawn="1"/>
        </p:nvCxnSpPr>
        <p:spPr>
          <a:xfrm>
            <a:off x="0" y="914896"/>
            <a:ext cx="3026664" cy="0"/>
          </a:xfrm>
          <a:prstGeom prst="line">
            <a:avLst/>
          </a:prstGeom>
          <a:ln w="25400">
            <a:solidFill>
              <a:srgbClr val="000091"/>
            </a:solidFill>
          </a:ln>
        </p:spPr>
        <p:style>
          <a:lnRef idx="3">
            <a:schemeClr val="dk1"/>
          </a:lnRef>
          <a:fillRef idx="0">
            <a:schemeClr val="dk1"/>
          </a:fillRef>
          <a:effectRef idx="2">
            <a:schemeClr val="dk1"/>
          </a:effectRef>
          <a:fontRef idx="minor">
            <a:schemeClr val="tx1"/>
          </a:fontRef>
        </p:style>
      </p:cxnSp>
      <p:cxnSp>
        <p:nvCxnSpPr>
          <p:cNvPr id="15" name="Connecteur droit 14"/>
          <p:cNvCxnSpPr/>
          <p:nvPr userDrawn="1"/>
        </p:nvCxnSpPr>
        <p:spPr>
          <a:xfrm>
            <a:off x="0" y="962234"/>
            <a:ext cx="2386584" cy="3059"/>
          </a:xfrm>
          <a:prstGeom prst="line">
            <a:avLst/>
          </a:prstGeom>
          <a:ln w="25400">
            <a:solidFill>
              <a:srgbClr val="68A532"/>
            </a:solidFill>
          </a:ln>
        </p:spPr>
        <p:style>
          <a:lnRef idx="3">
            <a:schemeClr val="dk1"/>
          </a:lnRef>
          <a:fillRef idx="0">
            <a:schemeClr val="dk1"/>
          </a:fillRef>
          <a:effectRef idx="2">
            <a:schemeClr val="dk1"/>
          </a:effectRef>
          <a:fontRef idx="minor">
            <a:schemeClr val="tx1"/>
          </a:fontRef>
        </p:style>
      </p:cxnSp>
      <p:sp>
        <p:nvSpPr>
          <p:cNvPr id="16" name="Titre 4"/>
          <p:cNvSpPr>
            <a:spLocks noGrp="1"/>
          </p:cNvSpPr>
          <p:nvPr>
            <p:ph type="title"/>
          </p:nvPr>
        </p:nvSpPr>
        <p:spPr>
          <a:xfrm>
            <a:off x="506052" y="259492"/>
            <a:ext cx="11179892" cy="646049"/>
          </a:xfrm>
        </p:spPr>
        <p:txBody>
          <a:bodyPr>
            <a:noAutofit/>
          </a:bodyPr>
          <a:lstStyle>
            <a:lvl1pPr>
              <a:defRPr sz="3600" b="0" cap="none" spc="-50" baseline="0">
                <a:solidFill>
                  <a:srgbClr val="000091"/>
                </a:solidFill>
                <a:latin typeface="Marianne Medium" panose="02000000000000000000" pitchFamily="2" charset="0"/>
              </a:defRPr>
            </a:lvl1pPr>
          </a:lstStyle>
          <a:p>
            <a:r>
              <a:rPr lang="fr-FR"/>
              <a:t>Modifiez le style du titre</a:t>
            </a:r>
            <a:endParaRPr lang="fr-FR" dirty="0"/>
          </a:p>
        </p:txBody>
      </p:sp>
    </p:spTree>
    <p:extLst>
      <p:ext uri="{BB962C8B-B14F-4D97-AF65-F5344CB8AC3E}">
        <p14:creationId xmlns:p14="http://schemas.microsoft.com/office/powerpoint/2010/main" val="3959365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Titre et contenu">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4907967" y="6492875"/>
            <a:ext cx="2743200" cy="365125"/>
          </a:xfrm>
        </p:spPr>
        <p:txBody>
          <a:bodyPr/>
          <a:lstStyle>
            <a:lvl1pPr algn="ctr">
              <a:defRPr sz="900">
                <a:latin typeface="Marianne Light" panose="02000000000000000000" pitchFamily="2" charset="0"/>
              </a:defRPr>
            </a:lvl1pPr>
          </a:lstStyle>
          <a:p>
            <a:fld id="{A603F930-4957-4706-8BC7-1C75CCE9B242}" type="datetime1">
              <a:rPr lang="fr-FR" smtClean="0"/>
              <a:pPr/>
              <a:t>18/12/2024</a:t>
            </a:fld>
            <a:endParaRPr lang="fr-FR" dirty="0"/>
          </a:p>
        </p:txBody>
      </p:sp>
      <p:sp>
        <p:nvSpPr>
          <p:cNvPr id="6" name="Espace réservé du numéro de diapositive 5"/>
          <p:cNvSpPr>
            <a:spLocks noGrp="1"/>
          </p:cNvSpPr>
          <p:nvPr>
            <p:ph type="sldNum" sz="quarter" idx="12"/>
          </p:nvPr>
        </p:nvSpPr>
        <p:spPr>
          <a:xfrm>
            <a:off x="506052" y="6527981"/>
            <a:ext cx="2743200" cy="322768"/>
          </a:xfrm>
        </p:spPr>
        <p:txBody>
          <a:bodyPr/>
          <a:lstStyle>
            <a:lvl1pPr algn="l">
              <a:defRPr sz="900">
                <a:latin typeface="Marianne Light" panose="02000000000000000000" pitchFamily="2" charset="0"/>
              </a:defRPr>
            </a:lvl1pPr>
          </a:lstStyle>
          <a:p>
            <a:fld id="{FCAB8ADF-4DA5-4D8E-AC6B-904C7255BD6C}" type="slidenum">
              <a:rPr lang="fr-FR" smtClean="0"/>
              <a:pPr/>
              <a:t>‹N°›</a:t>
            </a:fld>
            <a:endParaRPr lang="fr-FR" dirty="0"/>
          </a:p>
        </p:txBody>
      </p:sp>
      <p:sp>
        <p:nvSpPr>
          <p:cNvPr id="7" name="Espace réservé du texte 3"/>
          <p:cNvSpPr>
            <a:spLocks noGrp="1"/>
          </p:cNvSpPr>
          <p:nvPr>
            <p:ph type="body" sz="quarter" idx="13"/>
          </p:nvPr>
        </p:nvSpPr>
        <p:spPr>
          <a:xfrm>
            <a:off x="506053" y="1087120"/>
            <a:ext cx="11179891" cy="427704"/>
          </a:xfrm>
        </p:spPr>
        <p:txBody>
          <a:bodyPr>
            <a:normAutofit/>
          </a:bodyPr>
          <a:lstStyle>
            <a:lvl1pPr marL="0" indent="0">
              <a:buFontTx/>
              <a:buNone/>
              <a:defRPr sz="2000" b="0">
                <a:solidFill>
                  <a:schemeClr val="bg1">
                    <a:lumMod val="50000"/>
                  </a:schemeClr>
                </a:solidFill>
                <a:latin typeface="Marianne Medium" panose="02000000000000000000" pitchFamily="2" charset="0"/>
              </a:defRPr>
            </a:lvl1pPr>
          </a:lstStyle>
          <a:p>
            <a:pPr lvl="0"/>
            <a:r>
              <a:rPr lang="fr-FR"/>
              <a:t>Cliquez pour modifier les styles du texte du masque</a:t>
            </a:r>
          </a:p>
        </p:txBody>
      </p:sp>
      <p:sp>
        <p:nvSpPr>
          <p:cNvPr id="8" name="Titre 4"/>
          <p:cNvSpPr>
            <a:spLocks noGrp="1"/>
          </p:cNvSpPr>
          <p:nvPr>
            <p:ph type="title"/>
          </p:nvPr>
        </p:nvSpPr>
        <p:spPr>
          <a:xfrm>
            <a:off x="506052" y="259492"/>
            <a:ext cx="11179892" cy="646049"/>
          </a:xfrm>
        </p:spPr>
        <p:txBody>
          <a:bodyPr>
            <a:noAutofit/>
          </a:bodyPr>
          <a:lstStyle>
            <a:lvl1pPr>
              <a:defRPr sz="3600" b="0" cap="none" spc="-50" baseline="0">
                <a:solidFill>
                  <a:srgbClr val="000091"/>
                </a:solidFill>
                <a:latin typeface="Marianne Medium" panose="02000000000000000000" pitchFamily="2" charset="0"/>
              </a:defRPr>
            </a:lvl1pPr>
          </a:lstStyle>
          <a:p>
            <a:r>
              <a:rPr lang="fr-FR"/>
              <a:t>Modifiez le style du titre</a:t>
            </a:r>
            <a:endParaRPr lang="fr-FR" dirty="0"/>
          </a:p>
        </p:txBody>
      </p:sp>
      <p:sp>
        <p:nvSpPr>
          <p:cNvPr id="11" name="Espace réservé du pied de page 6"/>
          <p:cNvSpPr txBox="1">
            <a:spLocks/>
          </p:cNvSpPr>
          <p:nvPr userDrawn="1"/>
        </p:nvSpPr>
        <p:spPr>
          <a:xfrm>
            <a:off x="10346399" y="6481616"/>
            <a:ext cx="1740826" cy="360000"/>
          </a:xfrm>
          <a:prstGeom prst="rect">
            <a:avLst/>
          </a:prstGeom>
        </p:spPr>
        <p:txBody>
          <a:bodyPr vert="horz" lIns="91440" tIns="45720" rIns="91440" bIns="45720" rtlCol="0" anchor="ctr"/>
          <a:lstStyle>
            <a:defPPr>
              <a:defRPr lang="fr-F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fr-FR" sz="1000" dirty="0">
                <a:solidFill>
                  <a:schemeClr val="tx1"/>
                </a:solidFill>
                <a:latin typeface="Marianne" panose="02000000000000000000" pitchFamily="2" charset="0"/>
              </a:rPr>
              <a:t>Direction</a:t>
            </a:r>
          </a:p>
          <a:p>
            <a:pPr algn="l"/>
            <a:r>
              <a:rPr lang="fr-FR" sz="1000" dirty="0">
                <a:solidFill>
                  <a:schemeClr val="tx1"/>
                </a:solidFill>
                <a:latin typeface="Marianne" panose="02000000000000000000" pitchFamily="2" charset="0"/>
              </a:rPr>
              <a:t>de la sécurité sociale</a:t>
            </a:r>
          </a:p>
        </p:txBody>
      </p:sp>
      <p:cxnSp>
        <p:nvCxnSpPr>
          <p:cNvPr id="12" name="Connecteur droit 11"/>
          <p:cNvCxnSpPr/>
          <p:nvPr userDrawn="1"/>
        </p:nvCxnSpPr>
        <p:spPr>
          <a:xfrm>
            <a:off x="0" y="914896"/>
            <a:ext cx="3026664" cy="0"/>
          </a:xfrm>
          <a:prstGeom prst="line">
            <a:avLst/>
          </a:prstGeom>
          <a:ln w="25400">
            <a:solidFill>
              <a:srgbClr val="000091"/>
            </a:solidFill>
          </a:ln>
        </p:spPr>
        <p:style>
          <a:lnRef idx="3">
            <a:schemeClr val="dk1"/>
          </a:lnRef>
          <a:fillRef idx="0">
            <a:schemeClr val="dk1"/>
          </a:fillRef>
          <a:effectRef idx="2">
            <a:schemeClr val="dk1"/>
          </a:effectRef>
          <a:fontRef idx="minor">
            <a:schemeClr val="tx1"/>
          </a:fontRef>
        </p:style>
      </p:cxnSp>
      <p:cxnSp>
        <p:nvCxnSpPr>
          <p:cNvPr id="13" name="Connecteur droit 12"/>
          <p:cNvCxnSpPr/>
          <p:nvPr userDrawn="1"/>
        </p:nvCxnSpPr>
        <p:spPr>
          <a:xfrm>
            <a:off x="0" y="962234"/>
            <a:ext cx="2386584" cy="3059"/>
          </a:xfrm>
          <a:prstGeom prst="line">
            <a:avLst/>
          </a:prstGeom>
          <a:ln w="25400">
            <a:solidFill>
              <a:srgbClr val="68A532"/>
            </a:solidFill>
          </a:ln>
        </p:spPr>
        <p:style>
          <a:lnRef idx="3">
            <a:schemeClr val="dk1"/>
          </a:lnRef>
          <a:fillRef idx="0">
            <a:schemeClr val="dk1"/>
          </a:fillRef>
          <a:effectRef idx="2">
            <a:schemeClr val="dk1"/>
          </a:effectRef>
          <a:fontRef idx="minor">
            <a:schemeClr val="tx1"/>
          </a:fontRef>
        </p:style>
      </p:cxnSp>
      <p:cxnSp>
        <p:nvCxnSpPr>
          <p:cNvPr id="14" name="Connecteur droit 13"/>
          <p:cNvCxnSpPr/>
          <p:nvPr userDrawn="1"/>
        </p:nvCxnSpPr>
        <p:spPr>
          <a:xfrm>
            <a:off x="10280021" y="6576781"/>
            <a:ext cx="0" cy="282028"/>
          </a:xfrm>
          <a:prstGeom prst="line">
            <a:avLst/>
          </a:prstGeom>
          <a:ln w="19050">
            <a:solidFill>
              <a:srgbClr val="68A532"/>
            </a:solidFill>
          </a:ln>
        </p:spPr>
        <p:style>
          <a:lnRef idx="3">
            <a:schemeClr val="dk1"/>
          </a:lnRef>
          <a:fillRef idx="0">
            <a:schemeClr val="dk1"/>
          </a:fillRef>
          <a:effectRef idx="2">
            <a:schemeClr val="dk1"/>
          </a:effectRef>
          <a:fontRef idx="minor">
            <a:schemeClr val="tx1"/>
          </a:fontRef>
        </p:style>
      </p:cxnSp>
      <p:cxnSp>
        <p:nvCxnSpPr>
          <p:cNvPr id="15" name="Connecteur droit 14"/>
          <p:cNvCxnSpPr/>
          <p:nvPr userDrawn="1"/>
        </p:nvCxnSpPr>
        <p:spPr>
          <a:xfrm flipH="1">
            <a:off x="10323421" y="6430247"/>
            <a:ext cx="1679" cy="427753"/>
          </a:xfrm>
          <a:prstGeom prst="line">
            <a:avLst/>
          </a:prstGeom>
          <a:ln w="19050">
            <a:solidFill>
              <a:srgbClr val="000091"/>
            </a:solidFill>
          </a:ln>
        </p:spPr>
        <p:style>
          <a:lnRef idx="3">
            <a:schemeClr val="dk1"/>
          </a:lnRef>
          <a:fillRef idx="0">
            <a:schemeClr val="dk1"/>
          </a:fillRef>
          <a:effectRef idx="2">
            <a:schemeClr val="dk1"/>
          </a:effectRef>
          <a:fontRef idx="minor">
            <a:schemeClr val="tx1"/>
          </a:fontRef>
        </p:style>
      </p:cxnSp>
      <p:sp>
        <p:nvSpPr>
          <p:cNvPr id="16" name="Espace réservé du contenu 2"/>
          <p:cNvSpPr>
            <a:spLocks noGrp="1"/>
          </p:cNvSpPr>
          <p:nvPr>
            <p:ph sz="half" idx="14"/>
          </p:nvPr>
        </p:nvSpPr>
        <p:spPr>
          <a:xfrm>
            <a:off x="506054" y="1625054"/>
            <a:ext cx="5513746" cy="4747737"/>
          </a:xfrm>
        </p:spPr>
        <p:txBody>
          <a:bodyPr>
            <a:normAutofit/>
          </a:bodyPr>
          <a:lstStyle>
            <a:lvl1pPr>
              <a:defRPr sz="1800"/>
            </a:lvl1pPr>
            <a:lvl2pPr>
              <a:defRPr sz="1600"/>
            </a:lvl2pPr>
            <a:lvl3pPr>
              <a:defRPr sz="1400"/>
            </a:lvl3pPr>
          </a:lstStyle>
          <a:p>
            <a:pPr lvl="0"/>
            <a:r>
              <a:rPr lang="fr-FR"/>
              <a:t>Cliquez pour modifier les styles du texte du masque</a:t>
            </a:r>
          </a:p>
          <a:p>
            <a:pPr lvl="1"/>
            <a:r>
              <a:rPr lang="fr-FR"/>
              <a:t>Deuxième niveau</a:t>
            </a:r>
          </a:p>
          <a:p>
            <a:pPr lvl="2"/>
            <a:r>
              <a:rPr lang="fr-FR"/>
              <a:t>Troisième niveau</a:t>
            </a:r>
          </a:p>
        </p:txBody>
      </p:sp>
      <p:sp>
        <p:nvSpPr>
          <p:cNvPr id="17" name="Espace réservé du contenu 3"/>
          <p:cNvSpPr>
            <a:spLocks noGrp="1"/>
          </p:cNvSpPr>
          <p:nvPr>
            <p:ph sz="half" idx="2"/>
          </p:nvPr>
        </p:nvSpPr>
        <p:spPr>
          <a:xfrm>
            <a:off x="6172199" y="1625054"/>
            <a:ext cx="5513745" cy="4747737"/>
          </a:xfrm>
        </p:spPr>
        <p:txBody>
          <a:bodyPr>
            <a:normAutofit/>
          </a:bodyPr>
          <a:lstStyle>
            <a:lvl1pPr>
              <a:defRPr sz="1800"/>
            </a:lvl1pPr>
            <a:lvl2pPr>
              <a:defRPr sz="1600"/>
            </a:lvl2pPr>
            <a:lvl3pPr>
              <a:defRPr sz="1400"/>
            </a:lvl3pPr>
          </a:lstStyle>
          <a:p>
            <a:pPr lvl="0"/>
            <a:r>
              <a:rPr lang="fr-FR"/>
              <a:t>Cliquez pour modifier les styles du texte du masque</a:t>
            </a:r>
          </a:p>
          <a:p>
            <a:pPr lvl="1"/>
            <a:r>
              <a:rPr lang="fr-FR"/>
              <a:t>Deuxième niveau</a:t>
            </a:r>
          </a:p>
          <a:p>
            <a:pPr lvl="2"/>
            <a:r>
              <a:rPr lang="fr-FR"/>
              <a:t>Troisième niveau</a:t>
            </a:r>
          </a:p>
        </p:txBody>
      </p:sp>
    </p:spTree>
    <p:extLst>
      <p:ext uri="{BB962C8B-B14F-4D97-AF65-F5344CB8AC3E}">
        <p14:creationId xmlns:p14="http://schemas.microsoft.com/office/powerpoint/2010/main" val="2717335328"/>
      </p:ext>
    </p:extLst>
  </p:cSld>
  <p:clrMapOvr>
    <a:masterClrMapping/>
  </p:clrMapOvr>
  <p:hf sldNum="0" hdr="0" ftr="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4724399" y="6492874"/>
            <a:ext cx="2743200" cy="365125"/>
          </a:xfrm>
        </p:spPr>
        <p:txBody>
          <a:bodyPr/>
          <a:lstStyle>
            <a:lvl1pPr algn="ctr">
              <a:defRPr sz="900">
                <a:latin typeface="Marianne Light" panose="02000000000000000000" pitchFamily="2" charset="0"/>
              </a:defRPr>
            </a:lvl1pPr>
          </a:lstStyle>
          <a:p>
            <a:fld id="{17C7D494-E8F7-4FCF-A59B-F5580C05D04D}" type="datetime1">
              <a:rPr lang="fr-FR" smtClean="0"/>
              <a:pPr/>
              <a:t>18/12/2024</a:t>
            </a:fld>
            <a:endParaRPr lang="fr-FR" dirty="0"/>
          </a:p>
        </p:txBody>
      </p:sp>
      <p:sp>
        <p:nvSpPr>
          <p:cNvPr id="4" name="Espace réservé du numéro de diapositive 3"/>
          <p:cNvSpPr>
            <a:spLocks noGrp="1"/>
          </p:cNvSpPr>
          <p:nvPr>
            <p:ph type="sldNum" sz="quarter" idx="12"/>
          </p:nvPr>
        </p:nvSpPr>
        <p:spPr>
          <a:xfrm>
            <a:off x="506054" y="6492875"/>
            <a:ext cx="2743200" cy="365125"/>
          </a:xfrm>
        </p:spPr>
        <p:txBody>
          <a:bodyPr/>
          <a:lstStyle>
            <a:lvl1pPr algn="l">
              <a:defRPr sz="900">
                <a:latin typeface="Marianne Light" panose="02000000000000000000" pitchFamily="2" charset="0"/>
              </a:defRPr>
            </a:lvl1pPr>
          </a:lstStyle>
          <a:p>
            <a:fld id="{C1823B0A-DB99-4DAE-96EA-7ED1CB6855B3}" type="slidenum">
              <a:rPr lang="fr-FR" smtClean="0"/>
              <a:pPr/>
              <a:t>‹N°›</a:t>
            </a:fld>
            <a:endParaRPr lang="fr-FR" dirty="0"/>
          </a:p>
        </p:txBody>
      </p:sp>
      <p:sp>
        <p:nvSpPr>
          <p:cNvPr id="6" name="Espace réservé du pied de page 6"/>
          <p:cNvSpPr txBox="1">
            <a:spLocks/>
          </p:cNvSpPr>
          <p:nvPr userDrawn="1"/>
        </p:nvSpPr>
        <p:spPr>
          <a:xfrm>
            <a:off x="10346399" y="6481616"/>
            <a:ext cx="1740826" cy="360000"/>
          </a:xfrm>
          <a:prstGeom prst="rect">
            <a:avLst/>
          </a:prstGeom>
        </p:spPr>
        <p:txBody>
          <a:bodyPr vert="horz" lIns="91440" tIns="45720" rIns="91440" bIns="45720" rtlCol="0" anchor="ctr"/>
          <a:lstStyle>
            <a:defPPr>
              <a:defRPr lang="fr-F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fr-FR" sz="1000" dirty="0">
                <a:solidFill>
                  <a:schemeClr val="tx1"/>
                </a:solidFill>
                <a:latin typeface="Marianne" panose="02000000000000000000" pitchFamily="2" charset="0"/>
              </a:rPr>
              <a:t>Direction</a:t>
            </a:r>
          </a:p>
          <a:p>
            <a:pPr algn="l"/>
            <a:r>
              <a:rPr lang="fr-FR" sz="1000" dirty="0">
                <a:solidFill>
                  <a:schemeClr val="tx1"/>
                </a:solidFill>
                <a:latin typeface="Marianne" panose="02000000000000000000" pitchFamily="2" charset="0"/>
              </a:rPr>
              <a:t>de la sécurité sociale</a:t>
            </a:r>
          </a:p>
        </p:txBody>
      </p:sp>
      <p:cxnSp>
        <p:nvCxnSpPr>
          <p:cNvPr id="7" name="Connecteur droit 6"/>
          <p:cNvCxnSpPr/>
          <p:nvPr userDrawn="1"/>
        </p:nvCxnSpPr>
        <p:spPr>
          <a:xfrm>
            <a:off x="10280021" y="6576781"/>
            <a:ext cx="0" cy="282028"/>
          </a:xfrm>
          <a:prstGeom prst="line">
            <a:avLst/>
          </a:prstGeom>
          <a:ln w="19050">
            <a:solidFill>
              <a:srgbClr val="68A532"/>
            </a:solidFill>
          </a:ln>
        </p:spPr>
        <p:style>
          <a:lnRef idx="3">
            <a:schemeClr val="dk1"/>
          </a:lnRef>
          <a:fillRef idx="0">
            <a:schemeClr val="dk1"/>
          </a:fillRef>
          <a:effectRef idx="2">
            <a:schemeClr val="dk1"/>
          </a:effectRef>
          <a:fontRef idx="minor">
            <a:schemeClr val="tx1"/>
          </a:fontRef>
        </p:style>
      </p:cxnSp>
      <p:cxnSp>
        <p:nvCxnSpPr>
          <p:cNvPr id="8" name="Connecteur droit 7"/>
          <p:cNvCxnSpPr/>
          <p:nvPr userDrawn="1"/>
        </p:nvCxnSpPr>
        <p:spPr>
          <a:xfrm flipH="1">
            <a:off x="10323421" y="6430247"/>
            <a:ext cx="1679" cy="427753"/>
          </a:xfrm>
          <a:prstGeom prst="line">
            <a:avLst/>
          </a:prstGeom>
          <a:ln w="19050">
            <a:solidFill>
              <a:srgbClr val="000091"/>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163664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06054" y="457200"/>
            <a:ext cx="4450957" cy="1600200"/>
          </a:xfrm>
        </p:spPr>
        <p:txBody>
          <a:bodyPr anchor="b">
            <a:normAutofit/>
          </a:bodyPr>
          <a:lstStyle>
            <a:lvl1pPr>
              <a:defRPr sz="3600">
                <a:solidFill>
                  <a:srgbClr val="000091"/>
                </a:solidFill>
              </a:defRPr>
            </a:lvl1pPr>
          </a:lstStyle>
          <a:p>
            <a:r>
              <a:rPr lang="fr-FR"/>
              <a:t>Modifiez le style du titre</a:t>
            </a:r>
            <a:endParaRPr lang="fr-FR" dirty="0"/>
          </a:p>
        </p:txBody>
      </p:sp>
      <p:sp>
        <p:nvSpPr>
          <p:cNvPr id="3" name="Espace réservé du contenu 2"/>
          <p:cNvSpPr>
            <a:spLocks noGrp="1"/>
          </p:cNvSpPr>
          <p:nvPr>
            <p:ph idx="1"/>
          </p:nvPr>
        </p:nvSpPr>
        <p:spPr>
          <a:xfrm>
            <a:off x="5185611" y="457200"/>
            <a:ext cx="6500333" cy="5714999"/>
          </a:xfrm>
        </p:spPr>
        <p:txBody>
          <a:bodyPr>
            <a:normAutofit/>
          </a:bodyPr>
          <a:lstStyle>
            <a:lvl1pPr>
              <a:defRPr sz="2400"/>
            </a:lvl1pPr>
            <a:lvl2pPr>
              <a:defRPr sz="2000"/>
            </a:lvl2pPr>
            <a:lvl3pPr>
              <a:defRPr sz="18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p:txBody>
      </p:sp>
      <p:sp>
        <p:nvSpPr>
          <p:cNvPr id="4" name="Espace réservé du texte 3"/>
          <p:cNvSpPr>
            <a:spLocks noGrp="1"/>
          </p:cNvSpPr>
          <p:nvPr>
            <p:ph type="body" sz="half" idx="2"/>
          </p:nvPr>
        </p:nvSpPr>
        <p:spPr>
          <a:xfrm>
            <a:off x="506054" y="2122822"/>
            <a:ext cx="4450957" cy="4049377"/>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p:cNvSpPr>
            <a:spLocks noGrp="1"/>
          </p:cNvSpPr>
          <p:nvPr>
            <p:ph type="dt" sz="half" idx="10"/>
          </p:nvPr>
        </p:nvSpPr>
        <p:spPr>
          <a:xfrm>
            <a:off x="4723200" y="6484519"/>
            <a:ext cx="2743200" cy="365125"/>
          </a:xfrm>
        </p:spPr>
        <p:txBody>
          <a:bodyPr/>
          <a:lstStyle>
            <a:lvl1pPr algn="ctr">
              <a:defRPr sz="900">
                <a:latin typeface="Marianne Light" panose="02000000000000000000" pitchFamily="2" charset="0"/>
              </a:defRPr>
            </a:lvl1pPr>
          </a:lstStyle>
          <a:p>
            <a:fld id="{796C1A70-8C17-4E2E-9E51-86B3C98471EB}" type="datetime1">
              <a:rPr lang="fr-FR" smtClean="0"/>
              <a:pPr/>
              <a:t>18/12/2024</a:t>
            </a:fld>
            <a:endParaRPr lang="fr-FR" dirty="0"/>
          </a:p>
        </p:txBody>
      </p:sp>
      <p:sp>
        <p:nvSpPr>
          <p:cNvPr id="7" name="Espace réservé du numéro de diapositive 6"/>
          <p:cNvSpPr>
            <a:spLocks noGrp="1"/>
          </p:cNvSpPr>
          <p:nvPr>
            <p:ph type="sldNum" sz="quarter" idx="12"/>
          </p:nvPr>
        </p:nvSpPr>
        <p:spPr>
          <a:xfrm>
            <a:off x="506054" y="6484519"/>
            <a:ext cx="2743200" cy="365125"/>
          </a:xfrm>
        </p:spPr>
        <p:txBody>
          <a:bodyPr/>
          <a:lstStyle>
            <a:lvl1pPr algn="l">
              <a:defRPr sz="900">
                <a:latin typeface="Marianne Light" panose="02000000000000000000" pitchFamily="2" charset="0"/>
              </a:defRPr>
            </a:lvl1pPr>
          </a:lstStyle>
          <a:p>
            <a:fld id="{76BFFBA1-D441-4ACE-A4EE-5CAF44B2BFDC}" type="slidenum">
              <a:rPr lang="fr-FR" smtClean="0"/>
              <a:pPr/>
              <a:t>‹N°›</a:t>
            </a:fld>
            <a:endParaRPr lang="fr-FR" dirty="0"/>
          </a:p>
        </p:txBody>
      </p:sp>
      <p:sp>
        <p:nvSpPr>
          <p:cNvPr id="9" name="Espace réservé du pied de page 6"/>
          <p:cNvSpPr txBox="1">
            <a:spLocks/>
          </p:cNvSpPr>
          <p:nvPr userDrawn="1"/>
        </p:nvSpPr>
        <p:spPr>
          <a:xfrm>
            <a:off x="10346399" y="6481616"/>
            <a:ext cx="1740826" cy="360000"/>
          </a:xfrm>
          <a:prstGeom prst="rect">
            <a:avLst/>
          </a:prstGeom>
        </p:spPr>
        <p:txBody>
          <a:bodyPr vert="horz" lIns="91440" tIns="45720" rIns="91440" bIns="45720" rtlCol="0" anchor="ctr"/>
          <a:lstStyle>
            <a:defPPr>
              <a:defRPr lang="fr-F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fr-FR" sz="1000" dirty="0">
                <a:solidFill>
                  <a:schemeClr val="tx1"/>
                </a:solidFill>
                <a:latin typeface="Marianne" panose="02000000000000000000" pitchFamily="2" charset="0"/>
              </a:rPr>
              <a:t>Direction</a:t>
            </a:r>
          </a:p>
          <a:p>
            <a:pPr algn="l"/>
            <a:r>
              <a:rPr lang="fr-FR" sz="1000" dirty="0">
                <a:solidFill>
                  <a:schemeClr val="tx1"/>
                </a:solidFill>
                <a:latin typeface="Marianne" panose="02000000000000000000" pitchFamily="2" charset="0"/>
              </a:rPr>
              <a:t>de la sécurité sociale</a:t>
            </a:r>
          </a:p>
        </p:txBody>
      </p:sp>
      <p:cxnSp>
        <p:nvCxnSpPr>
          <p:cNvPr id="10" name="Connecteur droit 9"/>
          <p:cNvCxnSpPr/>
          <p:nvPr userDrawn="1"/>
        </p:nvCxnSpPr>
        <p:spPr>
          <a:xfrm>
            <a:off x="10280021" y="6576781"/>
            <a:ext cx="0" cy="282028"/>
          </a:xfrm>
          <a:prstGeom prst="line">
            <a:avLst/>
          </a:prstGeom>
          <a:ln w="19050">
            <a:solidFill>
              <a:srgbClr val="68A532"/>
            </a:solidFill>
          </a:ln>
        </p:spPr>
        <p:style>
          <a:lnRef idx="3">
            <a:schemeClr val="dk1"/>
          </a:lnRef>
          <a:fillRef idx="0">
            <a:schemeClr val="dk1"/>
          </a:fillRef>
          <a:effectRef idx="2">
            <a:schemeClr val="dk1"/>
          </a:effectRef>
          <a:fontRef idx="minor">
            <a:schemeClr val="tx1"/>
          </a:fontRef>
        </p:style>
      </p:cxnSp>
      <p:cxnSp>
        <p:nvCxnSpPr>
          <p:cNvPr id="11" name="Connecteur droit 10"/>
          <p:cNvCxnSpPr/>
          <p:nvPr userDrawn="1"/>
        </p:nvCxnSpPr>
        <p:spPr>
          <a:xfrm flipH="1">
            <a:off x="10323421" y="6430247"/>
            <a:ext cx="1679" cy="427753"/>
          </a:xfrm>
          <a:prstGeom prst="line">
            <a:avLst/>
          </a:prstGeom>
          <a:ln w="19050">
            <a:solidFill>
              <a:srgbClr val="002060"/>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31719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dirty="0"/>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dirty="0"/>
              <a:t>Modifier les styles du texte du masque</a:t>
            </a:r>
          </a:p>
          <a:p>
            <a:pPr lvl="1"/>
            <a:r>
              <a:rPr lang="fr-FR" dirty="0"/>
              <a:t>Deuxième niveau</a:t>
            </a:r>
          </a:p>
          <a:p>
            <a:pPr lvl="2"/>
            <a:r>
              <a:rPr lang="fr-FR" dirty="0"/>
              <a:t>Troisième niveau</a:t>
            </a:r>
          </a:p>
        </p:txBody>
      </p:sp>
      <p:sp>
        <p:nvSpPr>
          <p:cNvPr id="4" name="Espace réservé de la date 3"/>
          <p:cNvSpPr>
            <a:spLocks noGrp="1"/>
          </p:cNvSpPr>
          <p:nvPr>
            <p:ph type="dt" sz="half" idx="2"/>
          </p:nvPr>
        </p:nvSpPr>
        <p:spPr>
          <a:xfrm>
            <a:off x="4724400" y="6477804"/>
            <a:ext cx="2743200" cy="365125"/>
          </a:xfrm>
          <a:prstGeom prst="rect">
            <a:avLst/>
          </a:prstGeom>
        </p:spPr>
        <p:txBody>
          <a:bodyPr vert="horz" lIns="91440" tIns="45720" rIns="91440" bIns="45720" rtlCol="0" anchor="ctr"/>
          <a:lstStyle>
            <a:lvl1pPr algn="ctr">
              <a:defRPr sz="900">
                <a:solidFill>
                  <a:schemeClr val="tx1">
                    <a:tint val="75000"/>
                  </a:schemeClr>
                </a:solidFill>
                <a:latin typeface="Marianne Light" panose="02000000000000000000" pitchFamily="2" charset="0"/>
              </a:defRPr>
            </a:lvl1pPr>
          </a:lstStyle>
          <a:p>
            <a:fld id="{E0B9DFD8-23E0-43C3-B7DF-9757BFEB2448}" type="datetime1">
              <a:rPr lang="fr-FR" smtClean="0"/>
              <a:pPr/>
              <a:t>18/12/2024</a:t>
            </a:fld>
            <a:endParaRPr lang="fr-FR" dirty="0"/>
          </a:p>
        </p:txBody>
      </p:sp>
      <p:sp>
        <p:nvSpPr>
          <p:cNvPr id="6" name="Espace réservé du numéro de diapositive 5"/>
          <p:cNvSpPr>
            <a:spLocks noGrp="1"/>
          </p:cNvSpPr>
          <p:nvPr>
            <p:ph type="sldNum" sz="quarter" idx="4"/>
          </p:nvPr>
        </p:nvSpPr>
        <p:spPr>
          <a:xfrm>
            <a:off x="838200" y="6493546"/>
            <a:ext cx="2743200" cy="365125"/>
          </a:xfrm>
          <a:prstGeom prst="rect">
            <a:avLst/>
          </a:prstGeom>
        </p:spPr>
        <p:txBody>
          <a:bodyPr vert="horz" lIns="91440" tIns="45720" rIns="91440" bIns="45720" rtlCol="0" anchor="ctr"/>
          <a:lstStyle>
            <a:lvl1pPr algn="l">
              <a:defRPr sz="900">
                <a:solidFill>
                  <a:schemeClr val="tx1">
                    <a:tint val="75000"/>
                  </a:schemeClr>
                </a:solidFill>
                <a:latin typeface="Marianne Light" panose="02000000000000000000" pitchFamily="2" charset="0"/>
              </a:defRPr>
            </a:lvl1pPr>
          </a:lstStyle>
          <a:p>
            <a:fld id="{B8ED5F09-128B-4FCF-A6F2-4CD09D525C30}" type="slidenum">
              <a:rPr lang="fr-FR" smtClean="0"/>
              <a:pPr/>
              <a:t>‹N°›</a:t>
            </a:fld>
            <a:endParaRPr lang="fr-FR" dirty="0"/>
          </a:p>
        </p:txBody>
      </p:sp>
    </p:spTree>
    <p:extLst>
      <p:ext uri="{BB962C8B-B14F-4D97-AF65-F5344CB8AC3E}">
        <p14:creationId xmlns:p14="http://schemas.microsoft.com/office/powerpoint/2010/main" val="200615504"/>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63" r:id="rId3"/>
    <p:sldLayoutId id="2147483650" r:id="rId4"/>
    <p:sldLayoutId id="2147483660" r:id="rId5"/>
    <p:sldLayoutId id="2147483652" r:id="rId6"/>
    <p:sldLayoutId id="2147483661" r:id="rId7"/>
    <p:sldLayoutId id="2147483655" r:id="rId8"/>
    <p:sldLayoutId id="2147483656" r:id="rId9"/>
    <p:sldLayoutId id="2147483664" r:id="rId10"/>
  </p:sldLayoutIdLst>
  <p:txStyles>
    <p:titleStyle>
      <a:lvl1pPr algn="l" defTabSz="914400" rtl="0" eaLnBrk="1" latinLnBrk="0" hangingPunct="1">
        <a:lnSpc>
          <a:spcPct val="90000"/>
        </a:lnSpc>
        <a:spcBef>
          <a:spcPct val="0"/>
        </a:spcBef>
        <a:buNone/>
        <a:defRPr sz="3600" kern="1200">
          <a:solidFill>
            <a:srgbClr val="000091"/>
          </a:solidFill>
          <a:latin typeface="Marianne Medium" panose="02000000000000000000" pitchFamily="2" charset="0"/>
          <a:ea typeface="+mj-ea"/>
          <a:cs typeface="+mj-cs"/>
        </a:defRPr>
      </a:lvl1pPr>
    </p:titleStyle>
    <p:bodyStyle>
      <a:lvl1pPr marL="228600" indent="-228600" algn="l" defTabSz="914400" rtl="0" eaLnBrk="1" latinLnBrk="0" hangingPunct="1">
        <a:lnSpc>
          <a:spcPct val="100000"/>
        </a:lnSpc>
        <a:spcBef>
          <a:spcPts val="1000"/>
        </a:spcBef>
        <a:spcAft>
          <a:spcPts val="600"/>
        </a:spcAft>
        <a:buFont typeface="Arial" panose="020B0604020202020204" pitchFamily="34" charset="0"/>
        <a:buChar char="•"/>
        <a:defRPr lang="fr-FR" sz="2000" kern="1200" dirty="0" smtClean="0">
          <a:solidFill>
            <a:schemeClr val="tx1"/>
          </a:solidFill>
          <a:latin typeface="Marianne" panose="02000000000000000000" pitchFamily="2" charset="0"/>
          <a:ea typeface="+mn-ea"/>
          <a:cs typeface="+mn-cs"/>
        </a:defRPr>
      </a:lvl1pPr>
      <a:lvl2pPr marL="685800" indent="-228600" algn="l" defTabSz="914400" rtl="0" eaLnBrk="1" latinLnBrk="0" hangingPunct="1">
        <a:lnSpc>
          <a:spcPct val="100000"/>
        </a:lnSpc>
        <a:spcBef>
          <a:spcPts val="500"/>
        </a:spcBef>
        <a:spcAft>
          <a:spcPts val="600"/>
        </a:spcAft>
        <a:buFont typeface="Arial" panose="020B0604020202020204" pitchFamily="34" charset="0"/>
        <a:buChar char="•"/>
        <a:defRPr lang="fr-FR" sz="1800" kern="1200" dirty="0" smtClean="0">
          <a:solidFill>
            <a:schemeClr val="tx1"/>
          </a:solidFill>
          <a:latin typeface="Marianne" panose="02000000000000000000" pitchFamily="2" charset="0"/>
          <a:ea typeface="+mn-ea"/>
          <a:cs typeface="+mn-cs"/>
        </a:defRPr>
      </a:lvl2pPr>
      <a:lvl3pPr marL="1143000" indent="-228600" algn="l" defTabSz="914400" rtl="0" eaLnBrk="1" latinLnBrk="0" hangingPunct="1">
        <a:lnSpc>
          <a:spcPct val="100000"/>
        </a:lnSpc>
        <a:spcBef>
          <a:spcPts val="500"/>
        </a:spcBef>
        <a:spcAft>
          <a:spcPts val="600"/>
        </a:spcAft>
        <a:buFont typeface="Arial" panose="020B0604020202020204" pitchFamily="34" charset="0"/>
        <a:buChar char="•"/>
        <a:defRPr lang="fr-FR" sz="1600" kern="1200" dirty="0" smtClean="0">
          <a:solidFill>
            <a:schemeClr val="tx1"/>
          </a:solidFill>
          <a:latin typeface="Marianne" panose="02000000000000000000"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2.jpeg"/><Relationship Id="rId1" Type="http://schemas.openxmlformats.org/officeDocument/2006/relationships/slideLayout" Target="../slideLayouts/slideLayout10.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0.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0.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10.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cap="all" dirty="0">
                <a:latin typeface="Marianne ExtraBold" panose="02000000000000000000" pitchFamily="2" charset="0"/>
              </a:rPr>
              <a:t>Répertoire de gestion des carrières unique (RGCU)</a:t>
            </a:r>
            <a:br>
              <a:rPr lang="fr-FR" cap="all" dirty="0">
                <a:latin typeface="Marianne ExtraBold" panose="02000000000000000000" pitchFamily="2" charset="0"/>
              </a:rPr>
            </a:br>
            <a:endParaRPr lang="fr-FR" cap="all" dirty="0">
              <a:latin typeface="Marianne ExtraBold" panose="02000000000000000000" pitchFamily="2" charset="0"/>
            </a:endParaRPr>
          </a:p>
        </p:txBody>
      </p:sp>
      <p:sp>
        <p:nvSpPr>
          <p:cNvPr id="3" name="Sous-titre 2"/>
          <p:cNvSpPr>
            <a:spLocks noGrp="1"/>
          </p:cNvSpPr>
          <p:nvPr>
            <p:ph type="subTitle" idx="1"/>
          </p:nvPr>
        </p:nvSpPr>
        <p:spPr/>
        <p:txBody>
          <a:bodyPr/>
          <a:lstStyle/>
          <a:p>
            <a:r>
              <a:rPr lang="fr-FR" dirty="0"/>
              <a:t> </a:t>
            </a:r>
          </a:p>
        </p:txBody>
      </p:sp>
    </p:spTree>
    <p:extLst>
      <p:ext uri="{BB962C8B-B14F-4D97-AF65-F5344CB8AC3E}">
        <p14:creationId xmlns:p14="http://schemas.microsoft.com/office/powerpoint/2010/main" val="3525311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41665" y="904706"/>
            <a:ext cx="11171215" cy="4831195"/>
          </a:xfrm>
        </p:spPr>
        <p:txBody>
          <a:bodyPr>
            <a:normAutofit/>
          </a:bodyPr>
          <a:lstStyle/>
          <a:p>
            <a:pPr>
              <a:buClr>
                <a:schemeClr val="accent3">
                  <a:lumMod val="75000"/>
                </a:schemeClr>
              </a:buClr>
              <a:buSzPct val="80000"/>
            </a:pPr>
            <a:r>
              <a:rPr lang="fr-FR" sz="2000" b="1" dirty="0"/>
              <a:t>9 régimes migrés </a:t>
            </a:r>
            <a:r>
              <a:rPr lang="fr-FR" sz="2000" dirty="0"/>
              <a:t>représentant 80 millions d’assurés et 8 milliards d’éléments de carrière</a:t>
            </a:r>
          </a:p>
          <a:p>
            <a:pPr>
              <a:buClr>
                <a:schemeClr val="accent3">
                  <a:lumMod val="75000"/>
                </a:schemeClr>
              </a:buClr>
              <a:buSzPct val="80000"/>
            </a:pPr>
            <a:r>
              <a:rPr lang="fr-FR" sz="2000" dirty="0"/>
              <a:t>Actuellement le RGCU traite en moyenne </a:t>
            </a:r>
            <a:r>
              <a:rPr lang="fr-FR" dirty="0"/>
              <a:t>chaque</a:t>
            </a:r>
            <a:r>
              <a:rPr lang="fr-FR" sz="2000" dirty="0"/>
              <a:t> mois 18 M de NIR et 100 M d’éléments de carrière</a:t>
            </a:r>
          </a:p>
          <a:p>
            <a:pPr>
              <a:buClr>
                <a:schemeClr val="accent3">
                  <a:lumMod val="75000"/>
                </a:schemeClr>
              </a:buClr>
              <a:buSzPct val="80000"/>
            </a:pPr>
            <a:endParaRPr lang="fr-FR" sz="2000" b="1" dirty="0">
              <a:solidFill>
                <a:schemeClr val="tx1"/>
              </a:solidFill>
            </a:endParaRPr>
          </a:p>
          <a:p>
            <a:pPr>
              <a:buClr>
                <a:schemeClr val="accent3">
                  <a:lumMod val="75000"/>
                </a:schemeClr>
              </a:buClr>
              <a:buSzPct val="80000"/>
            </a:pPr>
            <a:endParaRPr lang="fr-FR" sz="2000" dirty="0"/>
          </a:p>
          <a:p>
            <a:pPr>
              <a:buClr>
                <a:srgbClr val="18375D"/>
              </a:buClr>
              <a:buSzPct val="80000"/>
            </a:pPr>
            <a:endParaRPr lang="fr-FR" dirty="0"/>
          </a:p>
          <a:p>
            <a:pPr>
              <a:buClr>
                <a:srgbClr val="18375D"/>
              </a:buClr>
              <a:buSzPct val="80000"/>
            </a:pPr>
            <a:endParaRPr lang="fr-FR" dirty="0"/>
          </a:p>
        </p:txBody>
      </p:sp>
      <p:sp>
        <p:nvSpPr>
          <p:cNvPr id="4" name="Sous-titre 2"/>
          <p:cNvSpPr txBox="1">
            <a:spLocks/>
          </p:cNvSpPr>
          <p:nvPr/>
        </p:nvSpPr>
        <p:spPr>
          <a:xfrm>
            <a:off x="79248" y="120746"/>
            <a:ext cx="11533632" cy="47361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2400" dirty="0">
                <a:solidFill>
                  <a:srgbClr val="000091"/>
                </a:solidFill>
                <a:latin typeface="Arial" panose="020B0604020202020204" pitchFamily="34" charset="0"/>
                <a:cs typeface="Arial" panose="020B0604020202020204" pitchFamily="34" charset="0"/>
              </a:rPr>
              <a:t>Avancement du RGCU – ce qui est fait</a:t>
            </a:r>
          </a:p>
        </p:txBody>
      </p:sp>
      <p:cxnSp>
        <p:nvCxnSpPr>
          <p:cNvPr id="5" name="Connecteur droit 4"/>
          <p:cNvCxnSpPr/>
          <p:nvPr/>
        </p:nvCxnSpPr>
        <p:spPr>
          <a:xfrm>
            <a:off x="0" y="688413"/>
            <a:ext cx="3026664" cy="0"/>
          </a:xfrm>
          <a:prstGeom prst="line">
            <a:avLst/>
          </a:prstGeom>
          <a:ln w="25400">
            <a:solidFill>
              <a:schemeClr val="accent1">
                <a:lumMod val="50000"/>
              </a:schemeClr>
            </a:solidFill>
          </a:ln>
        </p:spPr>
        <p:style>
          <a:lnRef idx="3">
            <a:schemeClr val="dk1"/>
          </a:lnRef>
          <a:fillRef idx="0">
            <a:schemeClr val="dk1"/>
          </a:fillRef>
          <a:effectRef idx="2">
            <a:schemeClr val="dk1"/>
          </a:effectRef>
          <a:fontRef idx="minor">
            <a:schemeClr val="tx1"/>
          </a:fontRef>
        </p:style>
      </p:cxnSp>
      <p:cxnSp>
        <p:nvCxnSpPr>
          <p:cNvPr id="6" name="Connecteur droit 5"/>
          <p:cNvCxnSpPr/>
          <p:nvPr/>
        </p:nvCxnSpPr>
        <p:spPr>
          <a:xfrm>
            <a:off x="56896" y="773052"/>
            <a:ext cx="2386584" cy="3059"/>
          </a:xfrm>
          <a:prstGeom prst="line">
            <a:avLst/>
          </a:prstGeom>
          <a:ln w="25400">
            <a:solidFill>
              <a:schemeClr val="accent3"/>
            </a:solidFill>
          </a:ln>
        </p:spPr>
        <p:style>
          <a:lnRef idx="3">
            <a:schemeClr val="dk1"/>
          </a:lnRef>
          <a:fillRef idx="0">
            <a:schemeClr val="dk1"/>
          </a:fillRef>
          <a:effectRef idx="2">
            <a:schemeClr val="dk1"/>
          </a:effectRef>
          <a:fontRef idx="minor">
            <a:schemeClr val="tx1"/>
          </a:fontRef>
        </p:style>
      </p:cxnSp>
      <p:cxnSp>
        <p:nvCxnSpPr>
          <p:cNvPr id="8" name="Connecteur droit 7"/>
          <p:cNvCxnSpPr/>
          <p:nvPr/>
        </p:nvCxnSpPr>
        <p:spPr>
          <a:xfrm>
            <a:off x="11512296" y="6452605"/>
            <a:ext cx="679704" cy="0"/>
          </a:xfrm>
          <a:prstGeom prst="line">
            <a:avLst/>
          </a:prstGeom>
          <a:ln w="25400">
            <a:solidFill>
              <a:srgbClr val="18375D"/>
            </a:solidFill>
          </a:ln>
        </p:spPr>
        <p:style>
          <a:lnRef idx="3">
            <a:schemeClr val="dk1"/>
          </a:lnRef>
          <a:fillRef idx="0">
            <a:schemeClr val="dk1"/>
          </a:fillRef>
          <a:effectRef idx="2">
            <a:schemeClr val="dk1"/>
          </a:effectRef>
          <a:fontRef idx="minor">
            <a:schemeClr val="tx1"/>
          </a:fontRef>
        </p:style>
      </p:cxnSp>
      <p:cxnSp>
        <p:nvCxnSpPr>
          <p:cNvPr id="9" name="Connecteur droit 8"/>
          <p:cNvCxnSpPr/>
          <p:nvPr/>
        </p:nvCxnSpPr>
        <p:spPr>
          <a:xfrm>
            <a:off x="11724000" y="6528815"/>
            <a:ext cx="468000" cy="0"/>
          </a:xfrm>
          <a:prstGeom prst="line">
            <a:avLst/>
          </a:prstGeom>
          <a:ln w="25400">
            <a:solidFill>
              <a:schemeClr val="accent3"/>
            </a:solidFill>
          </a:ln>
        </p:spPr>
        <p:style>
          <a:lnRef idx="3">
            <a:schemeClr val="dk1"/>
          </a:lnRef>
          <a:fillRef idx="0">
            <a:schemeClr val="dk1"/>
          </a:fillRef>
          <a:effectRef idx="2">
            <a:schemeClr val="dk1"/>
          </a:effectRef>
          <a:fontRef idx="minor">
            <a:schemeClr val="tx1"/>
          </a:fontRef>
        </p:style>
      </p:cxnSp>
      <p:sp>
        <p:nvSpPr>
          <p:cNvPr id="10" name="Espace réservé du numéro de diapositive 16"/>
          <p:cNvSpPr>
            <a:spLocks noGrp="1"/>
          </p:cNvSpPr>
          <p:nvPr>
            <p:ph type="sldNum" sz="quarter" idx="12"/>
          </p:nvPr>
        </p:nvSpPr>
        <p:spPr>
          <a:xfrm>
            <a:off x="11878056" y="6520943"/>
            <a:ext cx="307848" cy="337058"/>
          </a:xfrm>
        </p:spPr>
        <p:txBody>
          <a:bodyPr/>
          <a:lstStyle/>
          <a:p>
            <a:fld id="{4F8F0AE8-C39C-4002-A736-84E1AB793121}" type="slidenum">
              <a:rPr lang="fr-FR" smtClean="0"/>
              <a:t>10</a:t>
            </a:fld>
            <a:endParaRPr lang="fr-FR" dirty="0"/>
          </a:p>
        </p:txBody>
      </p:sp>
      <p:sp>
        <p:nvSpPr>
          <p:cNvPr id="13" name="Rectangle 12"/>
          <p:cNvSpPr/>
          <p:nvPr/>
        </p:nvSpPr>
        <p:spPr>
          <a:xfrm>
            <a:off x="56896" y="6733269"/>
            <a:ext cx="1309845" cy="107722"/>
          </a:xfrm>
          <a:prstGeom prst="rect">
            <a:avLst/>
          </a:prstGeom>
        </p:spPr>
        <p:txBody>
          <a:bodyPr wrap="square" lIns="0" tIns="0" rIns="0" bIns="0">
            <a:spAutoFit/>
          </a:bodyPr>
          <a:lstStyle/>
          <a:p>
            <a:r>
              <a:rPr lang="fr-FR" sz="700" b="1" dirty="0">
                <a:solidFill>
                  <a:srgbClr val="19375C"/>
                </a:solidFill>
                <a:latin typeface="Ebrima" panose="02000000000000000000" pitchFamily="2" charset="0"/>
                <a:ea typeface="Ebrima" panose="02000000000000000000" pitchFamily="2" charset="0"/>
                <a:cs typeface="Ebrima" panose="02000000000000000000" pitchFamily="2" charset="0"/>
              </a:rPr>
              <a:t>Direction de la sécurité sociale</a:t>
            </a:r>
          </a:p>
        </p:txBody>
      </p:sp>
      <p:pic>
        <p:nvPicPr>
          <p:cNvPr id="14" name="Image 13"/>
          <p:cNvPicPr>
            <a:picLocks noChangeAspect="1"/>
          </p:cNvPicPr>
          <p:nvPr/>
        </p:nvPicPr>
        <p:blipFill rotWithShape="1">
          <a:blip r:embed="rId2" cstate="print">
            <a:extLst>
              <a:ext uri="{28A0092B-C50C-407E-A947-70E740481C1C}">
                <a14:useLocalDpi xmlns:a14="http://schemas.microsoft.com/office/drawing/2010/main" val="0"/>
              </a:ext>
            </a:extLst>
          </a:blip>
          <a:srcRect b="17713"/>
          <a:stretch/>
        </p:blipFill>
        <p:spPr>
          <a:xfrm>
            <a:off x="374361" y="6175135"/>
            <a:ext cx="674913" cy="554939"/>
          </a:xfrm>
          <a:prstGeom prst="rect">
            <a:avLst/>
          </a:prstGeom>
        </p:spPr>
      </p:pic>
      <p:sp>
        <p:nvSpPr>
          <p:cNvPr id="12" name="Espace réservé du texte 2"/>
          <p:cNvSpPr txBox="1">
            <a:spLocks/>
          </p:cNvSpPr>
          <p:nvPr/>
        </p:nvSpPr>
        <p:spPr>
          <a:xfrm>
            <a:off x="471763" y="1546561"/>
            <a:ext cx="11040533" cy="3020690"/>
          </a:xfrm>
          <a:prstGeom prst="rect">
            <a:avLst/>
          </a:prstGeom>
          <a:ln w="12700">
            <a:miter lim="400000"/>
          </a:ln>
          <a:extLst>
            <a:ext uri="{C572A759-6A51-4108-AA02-DFA0A04FC94B}">
              <ma14:wrappingTextBoxFlag xmlns:ma14="http://schemas.microsoft.com/office/mac/drawingml/2011/main" xmlns="" val="1"/>
            </a:ext>
          </a:extLst>
        </p:spPr>
        <p:txBody>
          <a:bodyPr lIns="45719" rIns="45719">
            <a:noAutofit/>
          </a:bodyPr>
          <a:lstStyle>
            <a:lvl1pPr marL="422041" indent="-422041"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1pPr>
            <a:lvl2pPr marL="964665" indent="-401944"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2pPr>
            <a:lvl3pPr marL="1500591" indent="-375148"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3pPr>
            <a:lvl4pPr marL="2138343" indent="-450177"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4pPr>
            <a:lvl5pPr marL="2701064" indent="-450177" defTabSz="562722">
              <a:spcBef>
                <a:spcPts val="862"/>
              </a:spcBef>
              <a:buClr>
                <a:srgbClr val="77933C"/>
              </a:buClr>
              <a:buSzPct val="100000"/>
              <a:buFont typeface="Wingdings"/>
              <a:buChar char="o"/>
              <a:defRPr sz="3939">
                <a:solidFill>
                  <a:srgbClr val="0F253F"/>
                </a:solidFill>
                <a:latin typeface="Calibri"/>
                <a:ea typeface="Calibri"/>
                <a:cs typeface="Calibri"/>
                <a:sym typeface="Calibri"/>
              </a:defRPr>
            </a:lvl5pPr>
            <a:lvl6pPr marL="3263786" indent="-450177"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6pPr>
            <a:lvl7pPr marL="3826508" indent="-450177"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7pPr>
            <a:lvl8pPr marL="4389228" indent="-450176"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8pPr>
            <a:lvl9pPr marL="4951950" indent="-450176"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9pPr>
          </a:lstStyle>
          <a:p>
            <a:pPr marL="285750" indent="-285750" fontAlgn="base">
              <a:spcBef>
                <a:spcPts val="600"/>
              </a:spcBef>
              <a:buFont typeface="Wingdings" panose="05000000000000000000" pitchFamily="2" charset="2"/>
              <a:buChar char="q"/>
              <a:tabLst>
                <a:tab pos="177800" algn="l"/>
              </a:tabLst>
              <a:defRPr/>
            </a:pPr>
            <a:endParaRPr lang="fr-FR" sz="2000" dirty="0">
              <a:solidFill>
                <a:schemeClr val="tx1"/>
              </a:solidFill>
              <a:latin typeface="Calibri" panose="020F0502020204030204" pitchFamily="34" charset="0"/>
              <a:cs typeface="Calibri" panose="020F0502020204030204" pitchFamily="34" charset="0"/>
            </a:endParaRPr>
          </a:p>
          <a:p>
            <a:pPr marL="285750" indent="-285750" fontAlgn="base">
              <a:spcBef>
                <a:spcPts val="600"/>
              </a:spcBef>
              <a:buFont typeface="Wingdings" panose="05000000000000000000" pitchFamily="2" charset="2"/>
              <a:buChar char="q"/>
              <a:tabLst>
                <a:tab pos="177800" algn="l"/>
              </a:tabLst>
              <a:defRPr/>
            </a:pPr>
            <a:endParaRPr lang="fr-FR" sz="2000" dirty="0">
              <a:solidFill>
                <a:schemeClr val="tx1"/>
              </a:solidFill>
              <a:latin typeface="Calibri" panose="020F0502020204030204" pitchFamily="34" charset="0"/>
              <a:cs typeface="Calibri" panose="020F0502020204030204" pitchFamily="34" charset="0"/>
            </a:endParaRPr>
          </a:p>
          <a:p>
            <a:endParaRPr lang="fr-FR" sz="2000" dirty="0"/>
          </a:p>
        </p:txBody>
      </p:sp>
      <p:sp>
        <p:nvSpPr>
          <p:cNvPr id="2" name="Espace réservé du contenu 2">
            <a:extLst>
              <a:ext uri="{FF2B5EF4-FFF2-40B4-BE49-F238E27FC236}">
                <a16:creationId xmlns:a16="http://schemas.microsoft.com/office/drawing/2014/main" id="{AC134286-A4BE-E386-1E6A-7F14810AFE20}"/>
              </a:ext>
            </a:extLst>
          </p:cNvPr>
          <p:cNvSpPr txBox="1">
            <a:spLocks/>
          </p:cNvSpPr>
          <p:nvPr/>
        </p:nvSpPr>
        <p:spPr>
          <a:xfrm>
            <a:off x="5846064" y="818812"/>
            <a:ext cx="5666232" cy="4831195"/>
          </a:xfrm>
          <a:prstGeom prst="rect">
            <a:avLst/>
          </a:prstGeom>
          <a:ln w="12700">
            <a:miter lim="400000"/>
          </a:ln>
          <a:extLst>
            <a:ext uri="{C572A759-6A51-4108-AA02-DFA0A04FC94B}">
              <ma14:wrappingTextBoxFlag xmlns:ma14="http://schemas.microsoft.com/office/mac/drawingml/2011/main" xmlns="" val="1"/>
            </a:ext>
          </a:extLst>
        </p:spPr>
        <p:txBody>
          <a:bodyPr lIns="45719" rIns="45719">
            <a:normAutofit/>
          </a:bodyPr>
          <a:lstStyle>
            <a:lvl1pPr marL="422041" indent="-422041"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1pPr>
            <a:lvl2pPr marL="964665" indent="-401944"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2pPr>
            <a:lvl3pPr marL="1500591" indent="-375148"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3pPr>
            <a:lvl4pPr marL="2138343" indent="-450177"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4pPr>
            <a:lvl5pPr marL="2701064" indent="-450177" defTabSz="562722">
              <a:spcBef>
                <a:spcPts val="862"/>
              </a:spcBef>
              <a:buClr>
                <a:srgbClr val="77933C"/>
              </a:buClr>
              <a:buSzPct val="100000"/>
              <a:buFont typeface="Wingdings"/>
              <a:buChar char="o"/>
              <a:defRPr sz="3939">
                <a:solidFill>
                  <a:srgbClr val="0F253F"/>
                </a:solidFill>
                <a:latin typeface="Calibri"/>
                <a:ea typeface="Calibri"/>
                <a:cs typeface="Calibri"/>
                <a:sym typeface="Calibri"/>
              </a:defRPr>
            </a:lvl5pPr>
            <a:lvl6pPr marL="3263786" indent="-450177"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6pPr>
            <a:lvl7pPr marL="3826508" indent="-450177"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7pPr>
            <a:lvl8pPr marL="4389228" indent="-450176"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8pPr>
            <a:lvl9pPr marL="4951950" indent="-450176"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9pPr>
          </a:lstStyle>
          <a:p>
            <a:pPr>
              <a:buClr>
                <a:srgbClr val="18375D"/>
              </a:buClr>
              <a:buSzPct val="80000"/>
            </a:pPr>
            <a:endParaRPr lang="fr-FR" dirty="0"/>
          </a:p>
          <a:p>
            <a:pPr>
              <a:buClr>
                <a:srgbClr val="18375D"/>
              </a:buClr>
              <a:buSzPct val="80000"/>
            </a:pPr>
            <a:endParaRPr lang="fr-FR" dirty="0"/>
          </a:p>
        </p:txBody>
      </p:sp>
      <p:graphicFrame>
        <p:nvGraphicFramePr>
          <p:cNvPr id="11" name="Diagramme 10">
            <a:extLst>
              <a:ext uri="{FF2B5EF4-FFF2-40B4-BE49-F238E27FC236}">
                <a16:creationId xmlns:a16="http://schemas.microsoft.com/office/drawing/2014/main" id="{B0FD24E4-1E1C-D5F0-CB12-145926FC2977}"/>
              </a:ext>
            </a:extLst>
          </p:cNvPr>
          <p:cNvGraphicFramePr/>
          <p:nvPr>
            <p:extLst>
              <p:ext uri="{D42A27DB-BD31-4B8C-83A1-F6EECF244321}">
                <p14:modId xmlns:p14="http://schemas.microsoft.com/office/powerpoint/2010/main" val="3406391303"/>
              </p:ext>
            </p:extLst>
          </p:nvPr>
        </p:nvGraphicFramePr>
        <p:xfrm>
          <a:off x="225280" y="2336949"/>
          <a:ext cx="11741440" cy="44003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417164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ous-titre 2"/>
          <p:cNvSpPr txBox="1">
            <a:spLocks/>
          </p:cNvSpPr>
          <p:nvPr/>
        </p:nvSpPr>
        <p:spPr>
          <a:xfrm>
            <a:off x="79247" y="120746"/>
            <a:ext cx="11952808" cy="47361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dirty="0">
                <a:solidFill>
                  <a:srgbClr val="000091"/>
                </a:solidFill>
                <a:latin typeface="Marianne" panose="02000000000000000000" pitchFamily="2" charset="0"/>
                <a:cs typeface="Arial" panose="020B0604020202020204" pitchFamily="34" charset="0"/>
              </a:rPr>
              <a:t>Avancement du RGCU – le reste à faire</a:t>
            </a:r>
          </a:p>
        </p:txBody>
      </p:sp>
      <p:cxnSp>
        <p:nvCxnSpPr>
          <p:cNvPr id="5" name="Connecteur droit 4"/>
          <p:cNvCxnSpPr/>
          <p:nvPr/>
        </p:nvCxnSpPr>
        <p:spPr>
          <a:xfrm>
            <a:off x="0" y="694944"/>
            <a:ext cx="3026664" cy="0"/>
          </a:xfrm>
          <a:prstGeom prst="line">
            <a:avLst/>
          </a:prstGeom>
          <a:ln w="25400">
            <a:solidFill>
              <a:schemeClr val="accent1">
                <a:lumMod val="50000"/>
              </a:schemeClr>
            </a:solidFill>
          </a:ln>
        </p:spPr>
        <p:style>
          <a:lnRef idx="3">
            <a:schemeClr val="dk1"/>
          </a:lnRef>
          <a:fillRef idx="0">
            <a:schemeClr val="dk1"/>
          </a:fillRef>
          <a:effectRef idx="2">
            <a:schemeClr val="dk1"/>
          </a:effectRef>
          <a:fontRef idx="minor">
            <a:schemeClr val="tx1"/>
          </a:fontRef>
        </p:style>
      </p:cxnSp>
      <p:cxnSp>
        <p:nvCxnSpPr>
          <p:cNvPr id="6" name="Connecteur droit 5"/>
          <p:cNvCxnSpPr/>
          <p:nvPr/>
        </p:nvCxnSpPr>
        <p:spPr>
          <a:xfrm>
            <a:off x="0" y="774181"/>
            <a:ext cx="2386584" cy="3059"/>
          </a:xfrm>
          <a:prstGeom prst="line">
            <a:avLst/>
          </a:prstGeom>
          <a:ln w="25400">
            <a:solidFill>
              <a:schemeClr val="accent3"/>
            </a:solidFill>
          </a:ln>
        </p:spPr>
        <p:style>
          <a:lnRef idx="3">
            <a:schemeClr val="dk1"/>
          </a:lnRef>
          <a:fillRef idx="0">
            <a:schemeClr val="dk1"/>
          </a:fillRef>
          <a:effectRef idx="2">
            <a:schemeClr val="dk1"/>
          </a:effectRef>
          <a:fontRef idx="minor">
            <a:schemeClr val="tx1"/>
          </a:fontRef>
        </p:style>
      </p:cxnSp>
      <p:cxnSp>
        <p:nvCxnSpPr>
          <p:cNvPr id="8" name="Connecteur droit 7"/>
          <p:cNvCxnSpPr/>
          <p:nvPr/>
        </p:nvCxnSpPr>
        <p:spPr>
          <a:xfrm>
            <a:off x="11315251" y="6561260"/>
            <a:ext cx="679704" cy="0"/>
          </a:xfrm>
          <a:prstGeom prst="line">
            <a:avLst/>
          </a:prstGeom>
          <a:ln w="25400">
            <a:solidFill>
              <a:srgbClr val="18375D"/>
            </a:solidFill>
          </a:ln>
        </p:spPr>
        <p:style>
          <a:lnRef idx="3">
            <a:schemeClr val="dk1"/>
          </a:lnRef>
          <a:fillRef idx="0">
            <a:schemeClr val="dk1"/>
          </a:fillRef>
          <a:effectRef idx="2">
            <a:schemeClr val="dk1"/>
          </a:effectRef>
          <a:fontRef idx="minor">
            <a:schemeClr val="tx1"/>
          </a:fontRef>
        </p:style>
      </p:cxnSp>
      <p:cxnSp>
        <p:nvCxnSpPr>
          <p:cNvPr id="9" name="Connecteur droit 8"/>
          <p:cNvCxnSpPr/>
          <p:nvPr/>
        </p:nvCxnSpPr>
        <p:spPr>
          <a:xfrm>
            <a:off x="11447011" y="6625267"/>
            <a:ext cx="468000" cy="0"/>
          </a:xfrm>
          <a:prstGeom prst="line">
            <a:avLst/>
          </a:prstGeom>
          <a:ln w="25400">
            <a:solidFill>
              <a:schemeClr val="accent3"/>
            </a:solidFill>
          </a:ln>
        </p:spPr>
        <p:style>
          <a:lnRef idx="3">
            <a:schemeClr val="dk1"/>
          </a:lnRef>
          <a:fillRef idx="0">
            <a:schemeClr val="dk1"/>
          </a:fillRef>
          <a:effectRef idx="2">
            <a:schemeClr val="dk1"/>
          </a:effectRef>
          <a:fontRef idx="minor">
            <a:schemeClr val="tx1"/>
          </a:fontRef>
        </p:style>
      </p:cxnSp>
      <p:sp>
        <p:nvSpPr>
          <p:cNvPr id="10" name="Espace réservé du numéro de diapositive 16"/>
          <p:cNvSpPr>
            <a:spLocks noGrp="1"/>
          </p:cNvSpPr>
          <p:nvPr>
            <p:ph type="sldNum" sz="quarter" idx="12"/>
          </p:nvPr>
        </p:nvSpPr>
        <p:spPr>
          <a:xfrm>
            <a:off x="11878056" y="6520943"/>
            <a:ext cx="307848" cy="337058"/>
          </a:xfrm>
        </p:spPr>
        <p:txBody>
          <a:bodyPr/>
          <a:lstStyle/>
          <a:p>
            <a:fld id="{4F8F0AE8-C39C-4002-A736-84E1AB793121}" type="slidenum">
              <a:rPr lang="fr-FR" smtClean="0"/>
              <a:t>11</a:t>
            </a:fld>
            <a:endParaRPr lang="fr-FR" dirty="0"/>
          </a:p>
        </p:txBody>
      </p:sp>
      <p:graphicFrame>
        <p:nvGraphicFramePr>
          <p:cNvPr id="12" name="Diagramme 11">
            <a:extLst>
              <a:ext uri="{FF2B5EF4-FFF2-40B4-BE49-F238E27FC236}">
                <a16:creationId xmlns:a16="http://schemas.microsoft.com/office/drawing/2014/main" id="{79A89CF8-AB67-B222-6B84-FF0D1AC699D6}"/>
              </a:ext>
            </a:extLst>
          </p:cNvPr>
          <p:cNvGraphicFramePr/>
          <p:nvPr>
            <p:extLst>
              <p:ext uri="{D42A27DB-BD31-4B8C-83A1-F6EECF244321}">
                <p14:modId xmlns:p14="http://schemas.microsoft.com/office/powerpoint/2010/main" val="1208796936"/>
              </p:ext>
            </p:extLst>
          </p:nvPr>
        </p:nvGraphicFramePr>
        <p:xfrm>
          <a:off x="290540" y="1407887"/>
          <a:ext cx="11895364" cy="3809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6" name="ZoneTexte 15">
            <a:extLst>
              <a:ext uri="{FF2B5EF4-FFF2-40B4-BE49-F238E27FC236}">
                <a16:creationId xmlns:a16="http://schemas.microsoft.com/office/drawing/2014/main" id="{C94F85A8-AAD4-45F4-6E5C-49A8879C52F8}"/>
              </a:ext>
            </a:extLst>
          </p:cNvPr>
          <p:cNvSpPr txBox="1"/>
          <p:nvPr/>
        </p:nvSpPr>
        <p:spPr>
          <a:xfrm>
            <a:off x="317892" y="931909"/>
            <a:ext cx="11475517" cy="400110"/>
          </a:xfrm>
          <a:prstGeom prst="rect">
            <a:avLst/>
          </a:prstGeom>
          <a:noFill/>
        </p:spPr>
        <p:txBody>
          <a:bodyPr wrap="square">
            <a:spAutoFit/>
          </a:bodyPr>
          <a:lstStyle/>
          <a:p>
            <a:pPr algn="just">
              <a:buClrTx/>
              <a:buFont typeface="Arial" panose="020B0604020202020204" pitchFamily="34" charset="0"/>
              <a:buChar char="•"/>
            </a:pPr>
            <a:r>
              <a:rPr lang="fr-FR" altLang="fr-FR" sz="2000" b="1" dirty="0">
                <a:solidFill>
                  <a:srgbClr val="000091"/>
                </a:solidFill>
                <a:latin typeface="Calibri" panose="020F0502020204030204" pitchFamily="34" charset="0"/>
                <a:cs typeface="Calibri" panose="020F0502020204030204" pitchFamily="34" charset="0"/>
              </a:rPr>
              <a:t> De nombreux régimes restant à migrer jusqu’à mi-2028</a:t>
            </a:r>
            <a:endParaRPr lang="fr-FR" altLang="fr-FR" sz="2000" dirty="0">
              <a:solidFill>
                <a:schemeClr val="tx1"/>
              </a:solidFill>
              <a:latin typeface="Calibri" panose="020F0502020204030204" pitchFamily="34" charset="0"/>
              <a:cs typeface="Calibri" panose="020F0502020204030204" pitchFamily="34" charset="0"/>
            </a:endParaRPr>
          </a:p>
        </p:txBody>
      </p:sp>
      <p:sp>
        <p:nvSpPr>
          <p:cNvPr id="17" name="ZoneTexte 16">
            <a:extLst>
              <a:ext uri="{FF2B5EF4-FFF2-40B4-BE49-F238E27FC236}">
                <a16:creationId xmlns:a16="http://schemas.microsoft.com/office/drawing/2014/main" id="{A1A616E6-7C65-3424-1FAB-4BD0050412B0}"/>
              </a:ext>
            </a:extLst>
          </p:cNvPr>
          <p:cNvSpPr txBox="1"/>
          <p:nvPr/>
        </p:nvSpPr>
        <p:spPr>
          <a:xfrm>
            <a:off x="402539" y="5242252"/>
            <a:ext cx="11475517" cy="1631216"/>
          </a:xfrm>
          <a:prstGeom prst="rect">
            <a:avLst/>
          </a:prstGeom>
          <a:noFill/>
        </p:spPr>
        <p:txBody>
          <a:bodyPr wrap="square">
            <a:spAutoFit/>
          </a:bodyPr>
          <a:lstStyle/>
          <a:p>
            <a:pPr algn="just">
              <a:buClrTx/>
              <a:buFont typeface="Arial" panose="020B0604020202020204" pitchFamily="34" charset="0"/>
              <a:buChar char="•"/>
            </a:pPr>
            <a:r>
              <a:rPr lang="fr-FR" altLang="fr-FR" sz="2000" b="1" dirty="0">
                <a:solidFill>
                  <a:srgbClr val="000091"/>
                </a:solidFill>
                <a:latin typeface="Calibri" panose="020F0502020204030204" pitchFamily="34" charset="0"/>
                <a:cs typeface="Calibri" panose="020F0502020204030204" pitchFamily="34" charset="0"/>
              </a:rPr>
              <a:t>  En parallèle, finaliser les bascules pour entrer en régime de croisière :</a:t>
            </a:r>
          </a:p>
          <a:p>
            <a:pPr lvl="1" algn="just">
              <a:buFont typeface="Arial" panose="020B0604020202020204" pitchFamily="34" charset="0"/>
              <a:buChar char="•"/>
            </a:pPr>
            <a:r>
              <a:rPr lang="fr-FR" altLang="fr-FR" sz="2000" dirty="0">
                <a:solidFill>
                  <a:schemeClr val="tx1"/>
                </a:solidFill>
                <a:latin typeface="Calibri" panose="020F0502020204030204" pitchFamily="34" charset="0"/>
                <a:cs typeface="Calibri" panose="020F0502020204030204" pitchFamily="34" charset="0"/>
              </a:rPr>
              <a:t> La bascule d’un régime dans le RGCU comporte la migration de ses données carrière au RGCU et l’accrochage de son SI liquidation au RGCU.</a:t>
            </a:r>
          </a:p>
          <a:p>
            <a:pPr lvl="1" algn="just">
              <a:buFont typeface="Arial" panose="020B0604020202020204" pitchFamily="34" charset="0"/>
              <a:buChar char="•"/>
            </a:pPr>
            <a:r>
              <a:rPr lang="fr-FR" altLang="fr-FR" sz="2000" dirty="0">
                <a:latin typeface="Calibri" panose="020F0502020204030204" pitchFamily="34" charset="0"/>
                <a:cs typeface="Calibri" panose="020F0502020204030204" pitchFamily="34" charset="0"/>
              </a:rPr>
              <a:t> </a:t>
            </a:r>
            <a:r>
              <a:rPr lang="fr-FR" altLang="fr-FR" sz="2000" dirty="0">
                <a:solidFill>
                  <a:schemeClr val="tx1"/>
                </a:solidFill>
                <a:latin typeface="Calibri" panose="020F0502020204030204" pitchFamily="34" charset="0"/>
                <a:cs typeface="Calibri" panose="020F0502020204030204" pitchFamily="34" charset="0"/>
              </a:rPr>
              <a:t>La bascule au RGCU est finalisée quand la base carrière du régime est décommissionnée</a:t>
            </a:r>
          </a:p>
          <a:p>
            <a:pPr algn="just">
              <a:buClrTx/>
              <a:buFont typeface="Arial" panose="020B0604020202020204" pitchFamily="34" charset="0"/>
              <a:buChar char="•"/>
            </a:pPr>
            <a:endParaRPr lang="fr-FR" altLang="fr-FR" sz="20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739961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r>
              <a:rPr lang="fr-FR" dirty="0"/>
              <a:t>Décisionnel</a:t>
            </a:r>
          </a:p>
        </p:txBody>
      </p:sp>
      <p:sp>
        <p:nvSpPr>
          <p:cNvPr id="6" name="Espace réservé du texte 5"/>
          <p:cNvSpPr>
            <a:spLocks noGrp="1"/>
          </p:cNvSpPr>
          <p:nvPr>
            <p:ph type="body" idx="1"/>
          </p:nvPr>
        </p:nvSpPr>
        <p:spPr/>
        <p:txBody>
          <a:bodyPr/>
          <a:lstStyle/>
          <a:p>
            <a:r>
              <a:rPr lang="fr-FR" dirty="0"/>
              <a:t>Données du RGCU</a:t>
            </a:r>
          </a:p>
          <a:p>
            <a:r>
              <a:rPr lang="fr-FR" dirty="0"/>
              <a:t>Architecture du RGCU avec le décisionnel</a:t>
            </a:r>
          </a:p>
          <a:p>
            <a:r>
              <a:rPr lang="fr-FR" dirty="0"/>
              <a:t>Mise à disposition des informations</a:t>
            </a:r>
          </a:p>
        </p:txBody>
      </p:sp>
    </p:spTree>
    <p:extLst>
      <p:ext uri="{BB962C8B-B14F-4D97-AF65-F5344CB8AC3E}">
        <p14:creationId xmlns:p14="http://schemas.microsoft.com/office/powerpoint/2010/main" val="11794180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41665" y="904706"/>
            <a:ext cx="11171215" cy="4831195"/>
          </a:xfrm>
        </p:spPr>
        <p:txBody>
          <a:bodyPr>
            <a:normAutofit/>
          </a:bodyPr>
          <a:lstStyle/>
          <a:p>
            <a:pPr>
              <a:buClr>
                <a:schemeClr val="accent3">
                  <a:lumMod val="75000"/>
                </a:schemeClr>
              </a:buClr>
              <a:buSzPct val="80000"/>
            </a:pPr>
            <a:r>
              <a:rPr lang="fr-FR" sz="2000" dirty="0"/>
              <a:t>Le décisionnel RGCU est en cours de construction</a:t>
            </a:r>
          </a:p>
          <a:p>
            <a:pPr>
              <a:buClr>
                <a:schemeClr val="accent3">
                  <a:lumMod val="75000"/>
                </a:schemeClr>
              </a:buClr>
              <a:buSzPct val="80000"/>
            </a:pPr>
            <a:r>
              <a:rPr lang="fr-FR" sz="2000" dirty="0"/>
              <a:t>Il est ouvert aux services statistiques de la CNAV</a:t>
            </a:r>
          </a:p>
          <a:p>
            <a:pPr>
              <a:buClr>
                <a:schemeClr val="accent3">
                  <a:lumMod val="75000"/>
                </a:schemeClr>
              </a:buClr>
              <a:buSzPct val="80000"/>
            </a:pPr>
            <a:r>
              <a:rPr lang="fr-FR" dirty="0"/>
              <a:t>L’architecture est conçue pour limiter le stockage d’éléments calculés</a:t>
            </a:r>
            <a:endParaRPr lang="fr-FR" sz="2000" dirty="0"/>
          </a:p>
          <a:p>
            <a:pPr>
              <a:buClr>
                <a:schemeClr val="accent3">
                  <a:lumMod val="75000"/>
                </a:schemeClr>
              </a:buClr>
              <a:buSzPct val="80000"/>
            </a:pPr>
            <a:r>
              <a:rPr lang="fr-FR" sz="2000" dirty="0"/>
              <a:t>Quelques tableaux de bord sont proposés aux régimes basculés dans le RGCU </a:t>
            </a:r>
          </a:p>
          <a:p>
            <a:pPr>
              <a:buClr>
                <a:schemeClr val="accent3">
                  <a:lumMod val="75000"/>
                </a:schemeClr>
              </a:buClr>
              <a:buSzPct val="80000"/>
            </a:pPr>
            <a:r>
              <a:rPr lang="fr-FR" sz="2000" dirty="0"/>
              <a:t>D’autres tableaux de bords ainsi que des extractions et requêtes sont en cours de développement</a:t>
            </a:r>
          </a:p>
          <a:p>
            <a:pPr>
              <a:buClr>
                <a:schemeClr val="accent3">
                  <a:lumMod val="75000"/>
                </a:schemeClr>
              </a:buClr>
              <a:buSzPct val="80000"/>
            </a:pPr>
            <a:r>
              <a:rPr lang="fr-FR" sz="2000" dirty="0"/>
              <a:t>L’ouverture du décisionnel RGCU à d’autres services statistiques (hors sphère sociale) est en cours d’étude</a:t>
            </a:r>
          </a:p>
          <a:p>
            <a:pPr>
              <a:buClr>
                <a:schemeClr val="accent3">
                  <a:lumMod val="75000"/>
                </a:schemeClr>
              </a:buClr>
              <a:buSzPct val="80000"/>
            </a:pPr>
            <a:endParaRPr lang="fr-FR" sz="2000" dirty="0"/>
          </a:p>
          <a:p>
            <a:pPr>
              <a:buClr>
                <a:schemeClr val="accent3">
                  <a:lumMod val="75000"/>
                </a:schemeClr>
              </a:buClr>
              <a:buSzPct val="80000"/>
            </a:pPr>
            <a:endParaRPr lang="fr-FR" sz="2000" dirty="0">
              <a:solidFill>
                <a:schemeClr val="tx1"/>
              </a:solidFill>
            </a:endParaRPr>
          </a:p>
          <a:p>
            <a:pPr>
              <a:buClr>
                <a:schemeClr val="accent3">
                  <a:lumMod val="75000"/>
                </a:schemeClr>
              </a:buClr>
              <a:buSzPct val="80000"/>
            </a:pPr>
            <a:endParaRPr lang="fr-FR" sz="2000" dirty="0"/>
          </a:p>
          <a:p>
            <a:pPr>
              <a:buClr>
                <a:srgbClr val="18375D"/>
              </a:buClr>
              <a:buSzPct val="80000"/>
            </a:pPr>
            <a:endParaRPr lang="fr-FR" dirty="0"/>
          </a:p>
          <a:p>
            <a:pPr>
              <a:buClr>
                <a:srgbClr val="18375D"/>
              </a:buClr>
              <a:buSzPct val="80000"/>
            </a:pPr>
            <a:endParaRPr lang="fr-FR" dirty="0"/>
          </a:p>
        </p:txBody>
      </p:sp>
      <p:sp>
        <p:nvSpPr>
          <p:cNvPr id="4" name="Sous-titre 2"/>
          <p:cNvSpPr txBox="1">
            <a:spLocks/>
          </p:cNvSpPr>
          <p:nvPr/>
        </p:nvSpPr>
        <p:spPr>
          <a:xfrm>
            <a:off x="79248" y="120746"/>
            <a:ext cx="11533632" cy="47361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2400" b="1" dirty="0">
                <a:solidFill>
                  <a:srgbClr val="000091"/>
                </a:solidFill>
                <a:latin typeface="Arial" panose="020B0604020202020204" pitchFamily="34" charset="0"/>
                <a:cs typeface="Arial" panose="020B0604020202020204" pitchFamily="34" charset="0"/>
              </a:rPr>
              <a:t>Le décisionnel en synthèse</a:t>
            </a:r>
          </a:p>
        </p:txBody>
      </p:sp>
      <p:cxnSp>
        <p:nvCxnSpPr>
          <p:cNvPr id="5" name="Connecteur droit 4"/>
          <p:cNvCxnSpPr/>
          <p:nvPr/>
        </p:nvCxnSpPr>
        <p:spPr>
          <a:xfrm>
            <a:off x="0" y="688413"/>
            <a:ext cx="3026664" cy="0"/>
          </a:xfrm>
          <a:prstGeom prst="line">
            <a:avLst/>
          </a:prstGeom>
          <a:ln w="25400">
            <a:solidFill>
              <a:schemeClr val="accent1">
                <a:lumMod val="50000"/>
              </a:schemeClr>
            </a:solidFill>
          </a:ln>
        </p:spPr>
        <p:style>
          <a:lnRef idx="3">
            <a:schemeClr val="dk1"/>
          </a:lnRef>
          <a:fillRef idx="0">
            <a:schemeClr val="dk1"/>
          </a:fillRef>
          <a:effectRef idx="2">
            <a:schemeClr val="dk1"/>
          </a:effectRef>
          <a:fontRef idx="minor">
            <a:schemeClr val="tx1"/>
          </a:fontRef>
        </p:style>
      </p:cxnSp>
      <p:cxnSp>
        <p:nvCxnSpPr>
          <p:cNvPr id="6" name="Connecteur droit 5"/>
          <p:cNvCxnSpPr/>
          <p:nvPr/>
        </p:nvCxnSpPr>
        <p:spPr>
          <a:xfrm>
            <a:off x="56896" y="773052"/>
            <a:ext cx="2386584" cy="3059"/>
          </a:xfrm>
          <a:prstGeom prst="line">
            <a:avLst/>
          </a:prstGeom>
          <a:ln w="25400">
            <a:solidFill>
              <a:schemeClr val="accent3"/>
            </a:solidFill>
          </a:ln>
        </p:spPr>
        <p:style>
          <a:lnRef idx="3">
            <a:schemeClr val="dk1"/>
          </a:lnRef>
          <a:fillRef idx="0">
            <a:schemeClr val="dk1"/>
          </a:fillRef>
          <a:effectRef idx="2">
            <a:schemeClr val="dk1"/>
          </a:effectRef>
          <a:fontRef idx="minor">
            <a:schemeClr val="tx1"/>
          </a:fontRef>
        </p:style>
      </p:cxnSp>
      <p:cxnSp>
        <p:nvCxnSpPr>
          <p:cNvPr id="8" name="Connecteur droit 7"/>
          <p:cNvCxnSpPr/>
          <p:nvPr/>
        </p:nvCxnSpPr>
        <p:spPr>
          <a:xfrm>
            <a:off x="11512296" y="6452605"/>
            <a:ext cx="679704" cy="0"/>
          </a:xfrm>
          <a:prstGeom prst="line">
            <a:avLst/>
          </a:prstGeom>
          <a:ln w="25400">
            <a:solidFill>
              <a:srgbClr val="18375D"/>
            </a:solidFill>
          </a:ln>
        </p:spPr>
        <p:style>
          <a:lnRef idx="3">
            <a:schemeClr val="dk1"/>
          </a:lnRef>
          <a:fillRef idx="0">
            <a:schemeClr val="dk1"/>
          </a:fillRef>
          <a:effectRef idx="2">
            <a:schemeClr val="dk1"/>
          </a:effectRef>
          <a:fontRef idx="minor">
            <a:schemeClr val="tx1"/>
          </a:fontRef>
        </p:style>
      </p:cxnSp>
      <p:cxnSp>
        <p:nvCxnSpPr>
          <p:cNvPr id="9" name="Connecteur droit 8"/>
          <p:cNvCxnSpPr/>
          <p:nvPr/>
        </p:nvCxnSpPr>
        <p:spPr>
          <a:xfrm>
            <a:off x="11724000" y="6528815"/>
            <a:ext cx="468000" cy="0"/>
          </a:xfrm>
          <a:prstGeom prst="line">
            <a:avLst/>
          </a:prstGeom>
          <a:ln w="25400">
            <a:solidFill>
              <a:schemeClr val="accent3"/>
            </a:solidFill>
          </a:ln>
        </p:spPr>
        <p:style>
          <a:lnRef idx="3">
            <a:schemeClr val="dk1"/>
          </a:lnRef>
          <a:fillRef idx="0">
            <a:schemeClr val="dk1"/>
          </a:fillRef>
          <a:effectRef idx="2">
            <a:schemeClr val="dk1"/>
          </a:effectRef>
          <a:fontRef idx="minor">
            <a:schemeClr val="tx1"/>
          </a:fontRef>
        </p:style>
      </p:cxnSp>
      <p:sp>
        <p:nvSpPr>
          <p:cNvPr id="10" name="Espace réservé du numéro de diapositive 16"/>
          <p:cNvSpPr>
            <a:spLocks noGrp="1"/>
          </p:cNvSpPr>
          <p:nvPr>
            <p:ph type="sldNum" sz="quarter" idx="12"/>
          </p:nvPr>
        </p:nvSpPr>
        <p:spPr>
          <a:xfrm>
            <a:off x="11878056" y="6520943"/>
            <a:ext cx="307848" cy="337058"/>
          </a:xfrm>
        </p:spPr>
        <p:txBody>
          <a:bodyPr/>
          <a:lstStyle/>
          <a:p>
            <a:fld id="{4F8F0AE8-C39C-4002-A736-84E1AB793121}" type="slidenum">
              <a:rPr lang="fr-FR" smtClean="0"/>
              <a:t>13</a:t>
            </a:fld>
            <a:endParaRPr lang="fr-FR" dirty="0"/>
          </a:p>
        </p:txBody>
      </p:sp>
      <p:sp>
        <p:nvSpPr>
          <p:cNvPr id="12" name="Espace réservé du texte 2"/>
          <p:cNvSpPr txBox="1">
            <a:spLocks/>
          </p:cNvSpPr>
          <p:nvPr/>
        </p:nvSpPr>
        <p:spPr>
          <a:xfrm>
            <a:off x="471763" y="1546561"/>
            <a:ext cx="11040533" cy="3020690"/>
          </a:xfrm>
          <a:prstGeom prst="rect">
            <a:avLst/>
          </a:prstGeom>
          <a:ln w="12700">
            <a:miter lim="400000"/>
          </a:ln>
          <a:extLst>
            <a:ext uri="{C572A759-6A51-4108-AA02-DFA0A04FC94B}">
              <ma14:wrappingTextBoxFlag xmlns:ma14="http://schemas.microsoft.com/office/mac/drawingml/2011/main" xmlns="" val="1"/>
            </a:ext>
          </a:extLst>
        </p:spPr>
        <p:txBody>
          <a:bodyPr lIns="45719" rIns="45719">
            <a:noAutofit/>
          </a:bodyPr>
          <a:lstStyle>
            <a:lvl1pPr marL="422041" indent="-422041"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1pPr>
            <a:lvl2pPr marL="964665" indent="-401944"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2pPr>
            <a:lvl3pPr marL="1500591" indent="-375148"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3pPr>
            <a:lvl4pPr marL="2138343" indent="-450177"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4pPr>
            <a:lvl5pPr marL="2701064" indent="-450177" defTabSz="562722">
              <a:spcBef>
                <a:spcPts val="862"/>
              </a:spcBef>
              <a:buClr>
                <a:srgbClr val="77933C"/>
              </a:buClr>
              <a:buSzPct val="100000"/>
              <a:buFont typeface="Wingdings"/>
              <a:buChar char="o"/>
              <a:defRPr sz="3939">
                <a:solidFill>
                  <a:srgbClr val="0F253F"/>
                </a:solidFill>
                <a:latin typeface="Calibri"/>
                <a:ea typeface="Calibri"/>
                <a:cs typeface="Calibri"/>
                <a:sym typeface="Calibri"/>
              </a:defRPr>
            </a:lvl5pPr>
            <a:lvl6pPr marL="3263786" indent="-450177"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6pPr>
            <a:lvl7pPr marL="3826508" indent="-450177"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7pPr>
            <a:lvl8pPr marL="4389228" indent="-450176"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8pPr>
            <a:lvl9pPr marL="4951950" indent="-450176"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9pPr>
          </a:lstStyle>
          <a:p>
            <a:pPr marL="285750" indent="-285750" fontAlgn="base">
              <a:spcBef>
                <a:spcPts val="600"/>
              </a:spcBef>
              <a:buFont typeface="Wingdings" panose="05000000000000000000" pitchFamily="2" charset="2"/>
              <a:buChar char="q"/>
              <a:tabLst>
                <a:tab pos="177800" algn="l"/>
              </a:tabLst>
              <a:defRPr/>
            </a:pPr>
            <a:endParaRPr lang="fr-FR" sz="2000" dirty="0">
              <a:solidFill>
                <a:schemeClr val="tx1"/>
              </a:solidFill>
              <a:latin typeface="Calibri" panose="020F0502020204030204" pitchFamily="34" charset="0"/>
              <a:cs typeface="Calibri" panose="020F0502020204030204" pitchFamily="34" charset="0"/>
            </a:endParaRPr>
          </a:p>
          <a:p>
            <a:pPr marL="285750" indent="-285750" fontAlgn="base">
              <a:spcBef>
                <a:spcPts val="600"/>
              </a:spcBef>
              <a:buFont typeface="Wingdings" panose="05000000000000000000" pitchFamily="2" charset="2"/>
              <a:buChar char="q"/>
              <a:tabLst>
                <a:tab pos="177800" algn="l"/>
              </a:tabLst>
              <a:defRPr/>
            </a:pPr>
            <a:endParaRPr lang="fr-FR" sz="2000" dirty="0">
              <a:solidFill>
                <a:schemeClr val="tx1"/>
              </a:solidFill>
              <a:latin typeface="Calibri" panose="020F0502020204030204" pitchFamily="34" charset="0"/>
              <a:cs typeface="Calibri" panose="020F0502020204030204" pitchFamily="34" charset="0"/>
            </a:endParaRPr>
          </a:p>
          <a:p>
            <a:endParaRPr lang="fr-FR" sz="2000" dirty="0"/>
          </a:p>
        </p:txBody>
      </p:sp>
    </p:spTree>
    <p:extLst>
      <p:ext uri="{BB962C8B-B14F-4D97-AF65-F5344CB8AC3E}">
        <p14:creationId xmlns:p14="http://schemas.microsoft.com/office/powerpoint/2010/main" val="38140779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ous-titre 2"/>
          <p:cNvSpPr txBox="1">
            <a:spLocks/>
          </p:cNvSpPr>
          <p:nvPr/>
        </p:nvSpPr>
        <p:spPr>
          <a:xfrm>
            <a:off x="79248" y="120746"/>
            <a:ext cx="11533632" cy="47361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2400" b="1" dirty="0">
                <a:solidFill>
                  <a:srgbClr val="000091"/>
                </a:solidFill>
                <a:latin typeface="Arial" panose="020B0604020202020204" pitchFamily="34" charset="0"/>
                <a:cs typeface="Arial" panose="020B0604020202020204" pitchFamily="34" charset="0"/>
              </a:rPr>
              <a:t>Mise à disposition pour les services statistiques</a:t>
            </a:r>
          </a:p>
        </p:txBody>
      </p:sp>
      <p:cxnSp>
        <p:nvCxnSpPr>
          <p:cNvPr id="5" name="Connecteur droit 4"/>
          <p:cNvCxnSpPr/>
          <p:nvPr/>
        </p:nvCxnSpPr>
        <p:spPr>
          <a:xfrm>
            <a:off x="0" y="688413"/>
            <a:ext cx="3026664" cy="0"/>
          </a:xfrm>
          <a:prstGeom prst="line">
            <a:avLst/>
          </a:prstGeom>
          <a:ln w="25400">
            <a:solidFill>
              <a:schemeClr val="accent1">
                <a:lumMod val="50000"/>
              </a:schemeClr>
            </a:solidFill>
          </a:ln>
        </p:spPr>
        <p:style>
          <a:lnRef idx="3">
            <a:schemeClr val="dk1"/>
          </a:lnRef>
          <a:fillRef idx="0">
            <a:schemeClr val="dk1"/>
          </a:fillRef>
          <a:effectRef idx="2">
            <a:schemeClr val="dk1"/>
          </a:effectRef>
          <a:fontRef idx="minor">
            <a:schemeClr val="tx1"/>
          </a:fontRef>
        </p:style>
      </p:cxnSp>
      <p:cxnSp>
        <p:nvCxnSpPr>
          <p:cNvPr id="6" name="Connecteur droit 5"/>
          <p:cNvCxnSpPr/>
          <p:nvPr/>
        </p:nvCxnSpPr>
        <p:spPr>
          <a:xfrm>
            <a:off x="56896" y="773052"/>
            <a:ext cx="2386584" cy="3059"/>
          </a:xfrm>
          <a:prstGeom prst="line">
            <a:avLst/>
          </a:prstGeom>
          <a:ln w="25400">
            <a:solidFill>
              <a:schemeClr val="accent3"/>
            </a:solidFill>
          </a:ln>
        </p:spPr>
        <p:style>
          <a:lnRef idx="3">
            <a:schemeClr val="dk1"/>
          </a:lnRef>
          <a:fillRef idx="0">
            <a:schemeClr val="dk1"/>
          </a:fillRef>
          <a:effectRef idx="2">
            <a:schemeClr val="dk1"/>
          </a:effectRef>
          <a:fontRef idx="minor">
            <a:schemeClr val="tx1"/>
          </a:fontRef>
        </p:style>
      </p:cxnSp>
      <p:cxnSp>
        <p:nvCxnSpPr>
          <p:cNvPr id="8" name="Connecteur droit 7"/>
          <p:cNvCxnSpPr/>
          <p:nvPr/>
        </p:nvCxnSpPr>
        <p:spPr>
          <a:xfrm>
            <a:off x="11512296" y="6452605"/>
            <a:ext cx="679704" cy="0"/>
          </a:xfrm>
          <a:prstGeom prst="line">
            <a:avLst/>
          </a:prstGeom>
          <a:ln w="25400">
            <a:solidFill>
              <a:srgbClr val="18375D"/>
            </a:solidFill>
          </a:ln>
        </p:spPr>
        <p:style>
          <a:lnRef idx="3">
            <a:schemeClr val="dk1"/>
          </a:lnRef>
          <a:fillRef idx="0">
            <a:schemeClr val="dk1"/>
          </a:fillRef>
          <a:effectRef idx="2">
            <a:schemeClr val="dk1"/>
          </a:effectRef>
          <a:fontRef idx="minor">
            <a:schemeClr val="tx1"/>
          </a:fontRef>
        </p:style>
      </p:cxnSp>
      <p:cxnSp>
        <p:nvCxnSpPr>
          <p:cNvPr id="9" name="Connecteur droit 8"/>
          <p:cNvCxnSpPr/>
          <p:nvPr/>
        </p:nvCxnSpPr>
        <p:spPr>
          <a:xfrm>
            <a:off x="11724000" y="6528815"/>
            <a:ext cx="468000" cy="0"/>
          </a:xfrm>
          <a:prstGeom prst="line">
            <a:avLst/>
          </a:prstGeom>
          <a:ln w="25400">
            <a:solidFill>
              <a:schemeClr val="accent3"/>
            </a:solidFill>
          </a:ln>
        </p:spPr>
        <p:style>
          <a:lnRef idx="3">
            <a:schemeClr val="dk1"/>
          </a:lnRef>
          <a:fillRef idx="0">
            <a:schemeClr val="dk1"/>
          </a:fillRef>
          <a:effectRef idx="2">
            <a:schemeClr val="dk1"/>
          </a:effectRef>
          <a:fontRef idx="minor">
            <a:schemeClr val="tx1"/>
          </a:fontRef>
        </p:style>
      </p:cxnSp>
      <p:sp>
        <p:nvSpPr>
          <p:cNvPr id="10" name="Espace réservé du numéro de diapositive 16"/>
          <p:cNvSpPr>
            <a:spLocks noGrp="1"/>
          </p:cNvSpPr>
          <p:nvPr>
            <p:ph type="sldNum" sz="quarter" idx="12"/>
          </p:nvPr>
        </p:nvSpPr>
        <p:spPr>
          <a:xfrm>
            <a:off x="11878056" y="6520943"/>
            <a:ext cx="307848" cy="337058"/>
          </a:xfrm>
        </p:spPr>
        <p:txBody>
          <a:bodyPr/>
          <a:lstStyle/>
          <a:p>
            <a:fld id="{4F8F0AE8-C39C-4002-A736-84E1AB793121}" type="slidenum">
              <a:rPr lang="fr-FR" smtClean="0"/>
              <a:t>14</a:t>
            </a:fld>
            <a:endParaRPr lang="fr-FR" dirty="0"/>
          </a:p>
        </p:txBody>
      </p:sp>
      <p:sp>
        <p:nvSpPr>
          <p:cNvPr id="12" name="Espace réservé du texte 2"/>
          <p:cNvSpPr txBox="1">
            <a:spLocks/>
          </p:cNvSpPr>
          <p:nvPr/>
        </p:nvSpPr>
        <p:spPr>
          <a:xfrm>
            <a:off x="471763" y="1546561"/>
            <a:ext cx="11040533" cy="3020690"/>
          </a:xfrm>
          <a:prstGeom prst="rect">
            <a:avLst/>
          </a:prstGeom>
          <a:ln w="12700">
            <a:miter lim="400000"/>
          </a:ln>
          <a:extLst>
            <a:ext uri="{C572A759-6A51-4108-AA02-DFA0A04FC94B}">
              <ma14:wrappingTextBoxFlag xmlns="" xmlns:ma14="http://schemas.microsoft.com/office/mac/drawingml/2011/main" val="1"/>
            </a:ext>
          </a:extLst>
        </p:spPr>
        <p:txBody>
          <a:bodyPr lIns="45719" rIns="45719">
            <a:noAutofit/>
          </a:bodyPr>
          <a:lstStyle>
            <a:lvl1pPr marL="422041" indent="-422041"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1pPr>
            <a:lvl2pPr marL="964665" indent="-401944"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2pPr>
            <a:lvl3pPr marL="1500591" indent="-375148"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3pPr>
            <a:lvl4pPr marL="2138343" indent="-450177"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4pPr>
            <a:lvl5pPr marL="2701064" indent="-450177" defTabSz="562722">
              <a:spcBef>
                <a:spcPts val="862"/>
              </a:spcBef>
              <a:buClr>
                <a:srgbClr val="77933C"/>
              </a:buClr>
              <a:buSzPct val="100000"/>
              <a:buFont typeface="Wingdings"/>
              <a:buChar char="o"/>
              <a:defRPr sz="3939">
                <a:solidFill>
                  <a:srgbClr val="0F253F"/>
                </a:solidFill>
                <a:latin typeface="Calibri"/>
                <a:ea typeface="Calibri"/>
                <a:cs typeface="Calibri"/>
                <a:sym typeface="Calibri"/>
              </a:defRPr>
            </a:lvl5pPr>
            <a:lvl6pPr marL="3263786" indent="-450177"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6pPr>
            <a:lvl7pPr marL="3826508" indent="-450177"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7pPr>
            <a:lvl8pPr marL="4389228" indent="-450176"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8pPr>
            <a:lvl9pPr marL="4951950" indent="-450176"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9pPr>
          </a:lstStyle>
          <a:p>
            <a:pPr marL="285750" indent="-285750" fontAlgn="base">
              <a:spcBef>
                <a:spcPts val="600"/>
              </a:spcBef>
              <a:buFont typeface="Wingdings" panose="05000000000000000000" pitchFamily="2" charset="2"/>
              <a:buChar char="q"/>
              <a:tabLst>
                <a:tab pos="177800" algn="l"/>
              </a:tabLst>
              <a:defRPr/>
            </a:pPr>
            <a:endParaRPr lang="fr-FR" sz="2000" dirty="0">
              <a:solidFill>
                <a:schemeClr val="tx1"/>
              </a:solidFill>
              <a:latin typeface="Calibri" panose="020F0502020204030204" pitchFamily="34" charset="0"/>
              <a:cs typeface="Calibri" panose="020F0502020204030204" pitchFamily="34" charset="0"/>
            </a:endParaRPr>
          </a:p>
          <a:p>
            <a:pPr marL="285750" indent="-285750" fontAlgn="base">
              <a:spcBef>
                <a:spcPts val="600"/>
              </a:spcBef>
              <a:buFont typeface="Wingdings" panose="05000000000000000000" pitchFamily="2" charset="2"/>
              <a:buChar char="q"/>
              <a:tabLst>
                <a:tab pos="177800" algn="l"/>
              </a:tabLst>
              <a:defRPr/>
            </a:pPr>
            <a:endParaRPr lang="fr-FR" sz="2000" dirty="0">
              <a:solidFill>
                <a:schemeClr val="tx1"/>
              </a:solidFill>
              <a:latin typeface="Calibri" panose="020F0502020204030204" pitchFamily="34" charset="0"/>
              <a:cs typeface="Calibri" panose="020F0502020204030204" pitchFamily="34" charset="0"/>
            </a:endParaRPr>
          </a:p>
          <a:p>
            <a:endParaRPr lang="fr-FR" sz="2000" dirty="0"/>
          </a:p>
        </p:txBody>
      </p:sp>
      <p:sp>
        <p:nvSpPr>
          <p:cNvPr id="20" name="ZoneTexte 19">
            <a:extLst>
              <a:ext uri="{FF2B5EF4-FFF2-40B4-BE49-F238E27FC236}">
                <a16:creationId xmlns:a16="http://schemas.microsoft.com/office/drawing/2014/main" id="{5E8733FD-9CC2-7909-68D7-C1F53AE6EB82}"/>
              </a:ext>
            </a:extLst>
          </p:cNvPr>
          <p:cNvSpPr txBox="1"/>
          <p:nvPr/>
        </p:nvSpPr>
        <p:spPr>
          <a:xfrm>
            <a:off x="176323" y="925902"/>
            <a:ext cx="11335973" cy="2554545"/>
          </a:xfrm>
          <a:prstGeom prst="rect">
            <a:avLst/>
          </a:prstGeom>
          <a:noFill/>
        </p:spPr>
        <p:txBody>
          <a:bodyPr wrap="square" rtlCol="0">
            <a:spAutoFit/>
          </a:bodyPr>
          <a:lstStyle/>
          <a:p>
            <a:pPr marL="285750" indent="-285750" algn="just">
              <a:buFont typeface="Arial" panose="020B0604020202020204" pitchFamily="34" charset="0"/>
              <a:buChar char="•"/>
            </a:pPr>
            <a:r>
              <a:rPr lang="fr-FR" sz="2000" dirty="0">
                <a:latin typeface="Marianne" panose="02000000000000000000" pitchFamily="2" charset="0"/>
              </a:rPr>
              <a:t>La Direction Statistiques, Prospective, Recherche (DSPR) de la CNAV accède directement au RGCU décisionnel, que ce soit pour les éléments bruts ou les sous-ensembles de données valorisées, pour ses besoins de Data Science ou pour des besoins de requêtage. </a:t>
            </a:r>
          </a:p>
          <a:p>
            <a:pPr marL="285750" indent="-285750" algn="just">
              <a:buFont typeface="Arial" panose="020B0604020202020204" pitchFamily="34" charset="0"/>
              <a:buChar char="•"/>
            </a:pPr>
            <a:endParaRPr lang="fr-FR" sz="2000" dirty="0">
              <a:latin typeface="Marianne" panose="02000000000000000000" pitchFamily="2" charset="0"/>
            </a:endParaRPr>
          </a:p>
          <a:p>
            <a:pPr marL="285750" indent="-285750" algn="just">
              <a:buFont typeface="Arial" panose="020B0604020202020204" pitchFamily="34" charset="0"/>
              <a:buChar char="•"/>
            </a:pPr>
            <a:r>
              <a:rPr lang="fr-FR" sz="2000" dirty="0">
                <a:latin typeface="Marianne" panose="02000000000000000000" pitchFamily="2" charset="0"/>
              </a:rPr>
              <a:t>Il est prévu de mettre à disposition des extractions complètes des données brutes pour le CASD (Centre d’Accès Sécurisé aux Données) à l’attention des chercheurs, à une date qui  reste à préciser. </a:t>
            </a:r>
          </a:p>
        </p:txBody>
      </p:sp>
    </p:spTree>
    <p:extLst>
      <p:ext uri="{BB962C8B-B14F-4D97-AF65-F5344CB8AC3E}">
        <p14:creationId xmlns:p14="http://schemas.microsoft.com/office/powerpoint/2010/main" val="11876867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r>
              <a:rPr lang="fr-FR" dirty="0"/>
              <a:t>Annexes </a:t>
            </a:r>
          </a:p>
        </p:txBody>
      </p:sp>
      <p:sp>
        <p:nvSpPr>
          <p:cNvPr id="6" name="Espace réservé du texte 5"/>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2809160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66750" y="1311274"/>
            <a:ext cx="11211306" cy="4831195"/>
          </a:xfrm>
        </p:spPr>
        <p:txBody>
          <a:bodyPr>
            <a:normAutofit/>
          </a:bodyPr>
          <a:lstStyle/>
          <a:p>
            <a:pPr>
              <a:buClr>
                <a:srgbClr val="18375D"/>
              </a:buClr>
              <a:buSzPct val="80000"/>
            </a:pPr>
            <a:endParaRPr lang="fr-FR" dirty="0"/>
          </a:p>
          <a:p>
            <a:pPr>
              <a:buClr>
                <a:srgbClr val="18375D"/>
              </a:buClr>
              <a:buSzPct val="80000"/>
            </a:pPr>
            <a:endParaRPr lang="fr-FR" dirty="0"/>
          </a:p>
          <a:p>
            <a:pPr>
              <a:buClr>
                <a:srgbClr val="18375D"/>
              </a:buClr>
              <a:buSzPct val="80000"/>
            </a:pPr>
            <a:endParaRPr lang="fr-FR" dirty="0"/>
          </a:p>
          <a:p>
            <a:pPr>
              <a:buClr>
                <a:srgbClr val="18375D"/>
              </a:buClr>
              <a:buSzPct val="80000"/>
            </a:pPr>
            <a:endParaRPr lang="fr-FR" dirty="0"/>
          </a:p>
          <a:p>
            <a:pPr>
              <a:buClr>
                <a:srgbClr val="18375D"/>
              </a:buClr>
              <a:buSzPct val="80000"/>
            </a:pPr>
            <a:endParaRPr lang="fr-FR" dirty="0"/>
          </a:p>
          <a:p>
            <a:pPr>
              <a:buClr>
                <a:srgbClr val="18375D"/>
              </a:buClr>
              <a:buSzPct val="80000"/>
            </a:pPr>
            <a:endParaRPr lang="fr-FR" dirty="0"/>
          </a:p>
        </p:txBody>
      </p:sp>
      <p:sp>
        <p:nvSpPr>
          <p:cNvPr id="4" name="Sous-titre 2"/>
          <p:cNvSpPr txBox="1">
            <a:spLocks/>
          </p:cNvSpPr>
          <p:nvPr/>
        </p:nvSpPr>
        <p:spPr>
          <a:xfrm>
            <a:off x="79248" y="120746"/>
            <a:ext cx="11533632" cy="47361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2400" dirty="0">
                <a:latin typeface="Arial" panose="020B0604020202020204" pitchFamily="34" charset="0"/>
                <a:cs typeface="Arial" panose="020B0604020202020204" pitchFamily="34" charset="0"/>
              </a:rPr>
              <a:t>Les finalités détaillées du RGCU telles que prévues par le décret</a:t>
            </a:r>
          </a:p>
        </p:txBody>
      </p:sp>
      <p:cxnSp>
        <p:nvCxnSpPr>
          <p:cNvPr id="5" name="Connecteur droit 4"/>
          <p:cNvCxnSpPr/>
          <p:nvPr/>
        </p:nvCxnSpPr>
        <p:spPr>
          <a:xfrm>
            <a:off x="0" y="688413"/>
            <a:ext cx="3026664" cy="0"/>
          </a:xfrm>
          <a:prstGeom prst="line">
            <a:avLst/>
          </a:prstGeom>
          <a:ln w="25400">
            <a:solidFill>
              <a:schemeClr val="accent1">
                <a:lumMod val="50000"/>
              </a:schemeClr>
            </a:solidFill>
          </a:ln>
        </p:spPr>
        <p:style>
          <a:lnRef idx="3">
            <a:schemeClr val="dk1"/>
          </a:lnRef>
          <a:fillRef idx="0">
            <a:schemeClr val="dk1"/>
          </a:fillRef>
          <a:effectRef idx="2">
            <a:schemeClr val="dk1"/>
          </a:effectRef>
          <a:fontRef idx="minor">
            <a:schemeClr val="tx1"/>
          </a:fontRef>
        </p:style>
      </p:cxnSp>
      <p:cxnSp>
        <p:nvCxnSpPr>
          <p:cNvPr id="6" name="Connecteur droit 5"/>
          <p:cNvCxnSpPr/>
          <p:nvPr/>
        </p:nvCxnSpPr>
        <p:spPr>
          <a:xfrm>
            <a:off x="56896" y="773052"/>
            <a:ext cx="2386584" cy="3059"/>
          </a:xfrm>
          <a:prstGeom prst="line">
            <a:avLst/>
          </a:prstGeom>
          <a:ln w="25400">
            <a:solidFill>
              <a:schemeClr val="accent3"/>
            </a:solidFill>
          </a:ln>
        </p:spPr>
        <p:style>
          <a:lnRef idx="3">
            <a:schemeClr val="dk1"/>
          </a:lnRef>
          <a:fillRef idx="0">
            <a:schemeClr val="dk1"/>
          </a:fillRef>
          <a:effectRef idx="2">
            <a:schemeClr val="dk1"/>
          </a:effectRef>
          <a:fontRef idx="minor">
            <a:schemeClr val="tx1"/>
          </a:fontRef>
        </p:style>
      </p:cxnSp>
      <p:cxnSp>
        <p:nvCxnSpPr>
          <p:cNvPr id="8" name="Connecteur droit 7"/>
          <p:cNvCxnSpPr/>
          <p:nvPr/>
        </p:nvCxnSpPr>
        <p:spPr>
          <a:xfrm>
            <a:off x="11512296" y="6452605"/>
            <a:ext cx="679704" cy="0"/>
          </a:xfrm>
          <a:prstGeom prst="line">
            <a:avLst/>
          </a:prstGeom>
          <a:ln w="25400">
            <a:solidFill>
              <a:srgbClr val="18375D"/>
            </a:solidFill>
          </a:ln>
        </p:spPr>
        <p:style>
          <a:lnRef idx="3">
            <a:schemeClr val="dk1"/>
          </a:lnRef>
          <a:fillRef idx="0">
            <a:schemeClr val="dk1"/>
          </a:fillRef>
          <a:effectRef idx="2">
            <a:schemeClr val="dk1"/>
          </a:effectRef>
          <a:fontRef idx="minor">
            <a:schemeClr val="tx1"/>
          </a:fontRef>
        </p:style>
      </p:cxnSp>
      <p:cxnSp>
        <p:nvCxnSpPr>
          <p:cNvPr id="9" name="Connecteur droit 8"/>
          <p:cNvCxnSpPr/>
          <p:nvPr/>
        </p:nvCxnSpPr>
        <p:spPr>
          <a:xfrm>
            <a:off x="11724000" y="6528815"/>
            <a:ext cx="468000" cy="0"/>
          </a:xfrm>
          <a:prstGeom prst="line">
            <a:avLst/>
          </a:prstGeom>
          <a:ln w="25400">
            <a:solidFill>
              <a:schemeClr val="accent3"/>
            </a:solidFill>
          </a:ln>
        </p:spPr>
        <p:style>
          <a:lnRef idx="3">
            <a:schemeClr val="dk1"/>
          </a:lnRef>
          <a:fillRef idx="0">
            <a:schemeClr val="dk1"/>
          </a:fillRef>
          <a:effectRef idx="2">
            <a:schemeClr val="dk1"/>
          </a:effectRef>
          <a:fontRef idx="minor">
            <a:schemeClr val="tx1"/>
          </a:fontRef>
        </p:style>
      </p:cxnSp>
      <p:sp>
        <p:nvSpPr>
          <p:cNvPr id="10" name="Espace réservé du numéro de diapositive 16"/>
          <p:cNvSpPr>
            <a:spLocks noGrp="1"/>
          </p:cNvSpPr>
          <p:nvPr>
            <p:ph type="sldNum" sz="quarter" idx="12"/>
          </p:nvPr>
        </p:nvSpPr>
        <p:spPr>
          <a:xfrm>
            <a:off x="11878056" y="6520943"/>
            <a:ext cx="307848" cy="337058"/>
          </a:xfrm>
        </p:spPr>
        <p:txBody>
          <a:bodyPr/>
          <a:lstStyle/>
          <a:p>
            <a:fld id="{4F8F0AE8-C39C-4002-A736-84E1AB793121}" type="slidenum">
              <a:rPr lang="fr-FR" smtClean="0"/>
              <a:t>16</a:t>
            </a:fld>
            <a:endParaRPr lang="fr-FR" dirty="0"/>
          </a:p>
        </p:txBody>
      </p:sp>
      <p:sp>
        <p:nvSpPr>
          <p:cNvPr id="13" name="Rectangle 12"/>
          <p:cNvSpPr/>
          <p:nvPr/>
        </p:nvSpPr>
        <p:spPr>
          <a:xfrm>
            <a:off x="56896" y="6733269"/>
            <a:ext cx="1309845" cy="107722"/>
          </a:xfrm>
          <a:prstGeom prst="rect">
            <a:avLst/>
          </a:prstGeom>
        </p:spPr>
        <p:txBody>
          <a:bodyPr wrap="square" lIns="0" tIns="0" rIns="0" bIns="0">
            <a:spAutoFit/>
          </a:bodyPr>
          <a:lstStyle/>
          <a:p>
            <a:r>
              <a:rPr lang="fr-FR" sz="700" b="1" dirty="0">
                <a:solidFill>
                  <a:srgbClr val="19375C"/>
                </a:solidFill>
                <a:latin typeface="Ebrima" panose="02000000000000000000" pitchFamily="2" charset="0"/>
                <a:ea typeface="Ebrima" panose="02000000000000000000" pitchFamily="2" charset="0"/>
                <a:cs typeface="Ebrima" panose="02000000000000000000" pitchFamily="2" charset="0"/>
              </a:rPr>
              <a:t>Direction de la sécurité sociale</a:t>
            </a:r>
          </a:p>
        </p:txBody>
      </p:sp>
      <p:pic>
        <p:nvPicPr>
          <p:cNvPr id="14" name="Image 13"/>
          <p:cNvPicPr>
            <a:picLocks noChangeAspect="1"/>
          </p:cNvPicPr>
          <p:nvPr/>
        </p:nvPicPr>
        <p:blipFill rotWithShape="1">
          <a:blip r:embed="rId2" cstate="print">
            <a:extLst>
              <a:ext uri="{28A0092B-C50C-407E-A947-70E740481C1C}">
                <a14:useLocalDpi xmlns:a14="http://schemas.microsoft.com/office/drawing/2010/main" val="0"/>
              </a:ext>
            </a:extLst>
          </a:blip>
          <a:srcRect b="17713"/>
          <a:stretch/>
        </p:blipFill>
        <p:spPr>
          <a:xfrm>
            <a:off x="374361" y="6175135"/>
            <a:ext cx="674913" cy="554939"/>
          </a:xfrm>
          <a:prstGeom prst="rect">
            <a:avLst/>
          </a:prstGeom>
        </p:spPr>
      </p:pic>
      <p:sp>
        <p:nvSpPr>
          <p:cNvPr id="12" name="Espace réservé du texte 2"/>
          <p:cNvSpPr txBox="1">
            <a:spLocks/>
          </p:cNvSpPr>
          <p:nvPr/>
        </p:nvSpPr>
        <p:spPr>
          <a:xfrm>
            <a:off x="572347" y="860748"/>
            <a:ext cx="11040533" cy="5781763"/>
          </a:xfrm>
          <a:prstGeom prst="rect">
            <a:avLst/>
          </a:prstGeom>
          <a:ln w="12700">
            <a:miter lim="400000"/>
          </a:ln>
          <a:extLst>
            <a:ext uri="{C572A759-6A51-4108-AA02-DFA0A04FC94B}">
              <ma14:wrappingTextBoxFlag xmlns="" xmlns:ma14="http://schemas.microsoft.com/office/mac/drawingml/2011/main" val="1"/>
            </a:ext>
          </a:extLst>
        </p:spPr>
        <p:txBody>
          <a:bodyPr lIns="45719" rIns="45719">
            <a:noAutofit/>
          </a:bodyPr>
          <a:lstStyle>
            <a:lvl1pPr marL="422041" indent="-422041"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1pPr>
            <a:lvl2pPr marL="964665" indent="-401944"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2pPr>
            <a:lvl3pPr marL="1500591" indent="-375148"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3pPr>
            <a:lvl4pPr marL="2138343" indent="-450177"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4pPr>
            <a:lvl5pPr marL="2701064" indent="-450177" defTabSz="562722">
              <a:spcBef>
                <a:spcPts val="862"/>
              </a:spcBef>
              <a:buClr>
                <a:srgbClr val="77933C"/>
              </a:buClr>
              <a:buSzPct val="100000"/>
              <a:buFont typeface="Wingdings"/>
              <a:buChar char="o"/>
              <a:defRPr sz="3939">
                <a:solidFill>
                  <a:srgbClr val="0F253F"/>
                </a:solidFill>
                <a:latin typeface="Calibri"/>
                <a:ea typeface="Calibri"/>
                <a:cs typeface="Calibri"/>
                <a:sym typeface="Calibri"/>
              </a:defRPr>
            </a:lvl5pPr>
            <a:lvl6pPr marL="3263786" indent="-450177"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6pPr>
            <a:lvl7pPr marL="3826508" indent="-450177"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7pPr>
            <a:lvl8pPr marL="4389228" indent="-450176"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8pPr>
            <a:lvl9pPr marL="4951950" indent="-450176"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9pPr>
          </a:lstStyle>
          <a:p>
            <a:pPr marL="285750" indent="-285750" algn="just" fontAlgn="base">
              <a:spcBef>
                <a:spcPts val="600"/>
              </a:spcBef>
              <a:buFont typeface="Wingdings" panose="05000000000000000000" pitchFamily="2" charset="2"/>
              <a:buChar char="q"/>
              <a:tabLst>
                <a:tab pos="177800" algn="l"/>
              </a:tabLst>
              <a:defRPr/>
            </a:pPr>
            <a:r>
              <a:rPr lang="fr-FR" sz="1600" dirty="0">
                <a:solidFill>
                  <a:schemeClr val="tx1"/>
                </a:solidFill>
                <a:latin typeface="Calibri" panose="020F0502020204030204" pitchFamily="34" charset="0"/>
                <a:cs typeface="Calibri" panose="020F0502020204030204" pitchFamily="34" charset="0"/>
              </a:rPr>
              <a:t>Le décret n° 2018-154 du 1er mars 2018 (Art. R. 161-69-8 code de la sécurité sociale) précise ses finalités :</a:t>
            </a:r>
          </a:p>
          <a:p>
            <a:pPr marL="0" indent="0" algn="just" fontAlgn="base">
              <a:spcBef>
                <a:spcPts val="600"/>
              </a:spcBef>
              <a:buNone/>
              <a:tabLst>
                <a:tab pos="177800" algn="l"/>
              </a:tabLst>
              <a:defRPr/>
            </a:pPr>
            <a:r>
              <a:rPr lang="fr-FR" sz="1600" dirty="0">
                <a:solidFill>
                  <a:schemeClr val="tx1"/>
                </a:solidFill>
                <a:latin typeface="Calibri" panose="020F0502020204030204" pitchFamily="34" charset="0"/>
                <a:cs typeface="Calibri" panose="020F0502020204030204" pitchFamily="34" charset="0"/>
              </a:rPr>
              <a:t>« 1° Pour les assurés, de les </a:t>
            </a:r>
            <a:r>
              <a:rPr lang="fr-FR" sz="1600" b="1" dirty="0">
                <a:solidFill>
                  <a:srgbClr val="0070C0"/>
                </a:solidFill>
                <a:latin typeface="Calibri" panose="020F0502020204030204" pitchFamily="34" charset="0"/>
                <a:cs typeface="Calibri" panose="020F0502020204030204" pitchFamily="34" charset="0"/>
              </a:rPr>
              <a:t>informer sur leur situation en matière de retraite, d'estimer les montants de leurs pensions futures</a:t>
            </a:r>
            <a:r>
              <a:rPr lang="fr-FR" sz="1600" dirty="0">
                <a:solidFill>
                  <a:schemeClr val="tx1"/>
                </a:solidFill>
                <a:latin typeface="Calibri" panose="020F0502020204030204" pitchFamily="34" charset="0"/>
                <a:cs typeface="Calibri" panose="020F0502020204030204" pitchFamily="34" charset="0"/>
              </a:rPr>
              <a:t> et de mettre en œuvre les droits prévus à l'article L. 161-17 [droit à l’information] ;</a:t>
            </a:r>
          </a:p>
          <a:p>
            <a:pPr marL="0" indent="0" algn="just" fontAlgn="base">
              <a:spcBef>
                <a:spcPts val="600"/>
              </a:spcBef>
              <a:buNone/>
              <a:tabLst>
                <a:tab pos="177800" algn="l"/>
              </a:tabLst>
              <a:defRPr/>
            </a:pPr>
            <a:r>
              <a:rPr lang="fr-FR" sz="1600" dirty="0">
                <a:solidFill>
                  <a:schemeClr val="tx1"/>
                </a:solidFill>
                <a:latin typeface="Calibri" panose="020F0502020204030204" pitchFamily="34" charset="0"/>
                <a:cs typeface="Calibri" panose="020F0502020204030204" pitchFamily="34" charset="0"/>
              </a:rPr>
              <a:t>« 2° Pour les régimes et services mentionnés à l'article L. 161-17-1-2 [régimes de base et complémentaires]   :</a:t>
            </a:r>
          </a:p>
          <a:p>
            <a:pPr marL="0" indent="0" algn="just" fontAlgn="base">
              <a:spcBef>
                <a:spcPts val="600"/>
              </a:spcBef>
              <a:buNone/>
              <a:tabLst>
                <a:tab pos="177800" algn="l"/>
              </a:tabLst>
              <a:defRPr/>
            </a:pPr>
            <a:r>
              <a:rPr lang="fr-FR" sz="1600" dirty="0">
                <a:solidFill>
                  <a:schemeClr val="tx1"/>
                </a:solidFill>
                <a:latin typeface="Calibri" panose="020F0502020204030204" pitchFamily="34" charset="0"/>
                <a:cs typeface="Calibri" panose="020F0502020204030204" pitchFamily="34" charset="0"/>
              </a:rPr>
              <a:t>« a) De </a:t>
            </a:r>
            <a:r>
              <a:rPr lang="fr-FR" sz="1600" b="1" dirty="0">
                <a:solidFill>
                  <a:srgbClr val="0070C0"/>
                </a:solidFill>
                <a:latin typeface="Calibri" panose="020F0502020204030204" pitchFamily="34" charset="0"/>
                <a:cs typeface="Calibri" panose="020F0502020204030204" pitchFamily="34" charset="0"/>
              </a:rPr>
              <a:t>mettre en commun les données relatives à la carrière </a:t>
            </a:r>
            <a:r>
              <a:rPr lang="fr-FR" sz="1600" dirty="0">
                <a:solidFill>
                  <a:schemeClr val="tx1"/>
                </a:solidFill>
                <a:latin typeface="Calibri" panose="020F0502020204030204" pitchFamily="34" charset="0"/>
                <a:cs typeface="Calibri" panose="020F0502020204030204" pitchFamily="34" charset="0"/>
              </a:rPr>
              <a:t>de chaque assuré en vue </a:t>
            </a:r>
            <a:r>
              <a:rPr lang="fr-FR" sz="1600" b="1" dirty="0">
                <a:solidFill>
                  <a:srgbClr val="0070C0"/>
                </a:solidFill>
                <a:latin typeface="Calibri" panose="020F0502020204030204" pitchFamily="34" charset="0"/>
                <a:cs typeface="Calibri" panose="020F0502020204030204" pitchFamily="34" charset="0"/>
              </a:rPr>
              <a:t>d'assurer la complétude et la cohérence de ces données et de simplifier les démarches des assurés </a:t>
            </a:r>
            <a:r>
              <a:rPr lang="fr-FR" sz="1600" dirty="0">
                <a:solidFill>
                  <a:schemeClr val="tx1"/>
                </a:solidFill>
                <a:latin typeface="Calibri" panose="020F0502020204030204" pitchFamily="34" charset="0"/>
                <a:cs typeface="Calibri" panose="020F0502020204030204" pitchFamily="34" charset="0"/>
              </a:rPr>
              <a:t>;</a:t>
            </a:r>
          </a:p>
          <a:p>
            <a:pPr marL="0" indent="0" algn="just" fontAlgn="base">
              <a:spcBef>
                <a:spcPts val="600"/>
              </a:spcBef>
              <a:buNone/>
              <a:tabLst>
                <a:tab pos="177800" algn="l"/>
              </a:tabLst>
              <a:defRPr/>
            </a:pPr>
            <a:r>
              <a:rPr lang="fr-FR" sz="1600" dirty="0">
                <a:solidFill>
                  <a:schemeClr val="tx1"/>
                </a:solidFill>
                <a:latin typeface="Calibri" panose="020F0502020204030204" pitchFamily="34" charset="0"/>
                <a:cs typeface="Calibri" panose="020F0502020204030204" pitchFamily="34" charset="0"/>
              </a:rPr>
              <a:t>« b) De </a:t>
            </a:r>
            <a:r>
              <a:rPr lang="fr-FR" sz="1600" b="1" dirty="0">
                <a:solidFill>
                  <a:srgbClr val="0070C0"/>
                </a:solidFill>
                <a:latin typeface="Calibri" panose="020F0502020204030204" pitchFamily="34" charset="0"/>
                <a:cs typeface="Calibri" panose="020F0502020204030204" pitchFamily="34" charset="0"/>
              </a:rPr>
              <a:t>simplifier la détermination et le contrôle des droits </a:t>
            </a:r>
            <a:r>
              <a:rPr lang="fr-FR" sz="1600" dirty="0">
                <a:solidFill>
                  <a:schemeClr val="tx1"/>
                </a:solidFill>
                <a:latin typeface="Calibri" panose="020F0502020204030204" pitchFamily="34" charset="0"/>
                <a:cs typeface="Calibri" panose="020F0502020204030204" pitchFamily="34" charset="0"/>
              </a:rPr>
              <a:t>aux prestations d'assurance vieillesse ;</a:t>
            </a:r>
          </a:p>
          <a:p>
            <a:pPr marL="0" indent="0" algn="just" fontAlgn="base">
              <a:spcBef>
                <a:spcPts val="600"/>
              </a:spcBef>
              <a:buNone/>
              <a:tabLst>
                <a:tab pos="177800" algn="l"/>
              </a:tabLst>
              <a:defRPr/>
            </a:pPr>
            <a:r>
              <a:rPr lang="fr-FR" sz="1600" dirty="0">
                <a:solidFill>
                  <a:schemeClr val="tx1"/>
                </a:solidFill>
                <a:latin typeface="Calibri" panose="020F0502020204030204" pitchFamily="34" charset="0"/>
                <a:cs typeface="Calibri" panose="020F0502020204030204" pitchFamily="34" charset="0"/>
              </a:rPr>
              <a:t>« c) De </a:t>
            </a:r>
            <a:r>
              <a:rPr lang="fr-FR" sz="1600" b="1" dirty="0">
                <a:solidFill>
                  <a:srgbClr val="0070C0"/>
                </a:solidFill>
                <a:latin typeface="Calibri" panose="020F0502020204030204" pitchFamily="34" charset="0"/>
                <a:cs typeface="Calibri" panose="020F0502020204030204" pitchFamily="34" charset="0"/>
              </a:rPr>
              <a:t>mettre à disposition des organismes </a:t>
            </a:r>
            <a:r>
              <a:rPr lang="fr-FR" sz="1600" dirty="0">
                <a:solidFill>
                  <a:schemeClr val="tx1"/>
                </a:solidFill>
                <a:latin typeface="Calibri" panose="020F0502020204030204" pitchFamily="34" charset="0"/>
                <a:cs typeface="Calibri" panose="020F0502020204030204" pitchFamily="34" charset="0"/>
              </a:rPr>
              <a:t>chargés de la gestion d'un régime d'assurance vieillesse obligatoire les </a:t>
            </a:r>
            <a:r>
              <a:rPr lang="fr-FR" sz="1600" b="1" dirty="0">
                <a:solidFill>
                  <a:srgbClr val="0070C0"/>
                </a:solidFill>
                <a:latin typeface="Calibri" panose="020F0502020204030204" pitchFamily="34" charset="0"/>
                <a:cs typeface="Calibri" panose="020F0502020204030204" pitchFamily="34" charset="0"/>
              </a:rPr>
              <a:t>données relatives à la carrière nécessaires à la liquidation ainsi que des données calculées </a:t>
            </a:r>
            <a:r>
              <a:rPr lang="fr-FR" sz="1600" dirty="0">
                <a:solidFill>
                  <a:schemeClr val="tx1"/>
                </a:solidFill>
                <a:latin typeface="Calibri" panose="020F0502020204030204" pitchFamily="34" charset="0"/>
                <a:cs typeface="Calibri" panose="020F0502020204030204" pitchFamily="34" charset="0"/>
              </a:rPr>
              <a:t>à partir de celles-ci ;</a:t>
            </a:r>
          </a:p>
          <a:p>
            <a:pPr marL="0" indent="0" algn="just" fontAlgn="base">
              <a:spcBef>
                <a:spcPts val="600"/>
              </a:spcBef>
              <a:buNone/>
              <a:tabLst>
                <a:tab pos="177800" algn="l"/>
              </a:tabLst>
              <a:defRPr/>
            </a:pPr>
            <a:r>
              <a:rPr lang="fr-FR" sz="1600" dirty="0">
                <a:solidFill>
                  <a:schemeClr val="tx1"/>
                </a:solidFill>
                <a:latin typeface="Calibri" panose="020F0502020204030204" pitchFamily="34" charset="0"/>
                <a:cs typeface="Calibri" panose="020F0502020204030204" pitchFamily="34" charset="0"/>
              </a:rPr>
              <a:t>« d) De leur permettre de </a:t>
            </a:r>
            <a:r>
              <a:rPr lang="fr-FR" sz="1600" b="1" dirty="0">
                <a:solidFill>
                  <a:srgbClr val="0070C0"/>
                </a:solidFill>
                <a:latin typeface="Calibri" panose="020F0502020204030204" pitchFamily="34" charset="0"/>
                <a:cs typeface="Calibri" panose="020F0502020204030204" pitchFamily="34" charset="0"/>
              </a:rPr>
              <a:t>produire des statistiques </a:t>
            </a:r>
            <a:r>
              <a:rPr lang="fr-FR" sz="1600" dirty="0">
                <a:solidFill>
                  <a:schemeClr val="tx1"/>
                </a:solidFill>
                <a:latin typeface="Calibri" panose="020F0502020204030204" pitchFamily="34" charset="0"/>
                <a:cs typeface="Calibri" panose="020F0502020204030204" pitchFamily="34" charset="0"/>
              </a:rPr>
              <a:t>nécessaires à l'exercice de leur mission ;</a:t>
            </a:r>
          </a:p>
          <a:p>
            <a:pPr marL="0" indent="0" algn="just" fontAlgn="base">
              <a:spcBef>
                <a:spcPts val="600"/>
              </a:spcBef>
              <a:buNone/>
              <a:tabLst>
                <a:tab pos="177800" algn="l"/>
              </a:tabLst>
              <a:defRPr/>
            </a:pPr>
            <a:r>
              <a:rPr lang="fr-FR" sz="1600" dirty="0">
                <a:solidFill>
                  <a:schemeClr val="tx1"/>
                </a:solidFill>
                <a:latin typeface="Calibri" panose="020F0502020204030204" pitchFamily="34" charset="0"/>
                <a:cs typeface="Calibri" panose="020F0502020204030204" pitchFamily="34" charset="0"/>
              </a:rPr>
              <a:t>« 3° Pour les organismes mentionnés au deuxième alinéa de l'article R. 161-69-10 [France travail et les autres organismes chargés de la gestion des revenus de remplacement] autres que ceux mentionnés au 2° du présent article, de servir à l'appréciation des droits conformément au 1° de l'article L. 114-12 ;</a:t>
            </a:r>
          </a:p>
          <a:p>
            <a:pPr marL="0" indent="0" algn="just" fontAlgn="base">
              <a:spcBef>
                <a:spcPts val="600"/>
              </a:spcBef>
              <a:buNone/>
              <a:tabLst>
                <a:tab pos="177800" algn="l"/>
              </a:tabLst>
              <a:defRPr/>
            </a:pPr>
            <a:r>
              <a:rPr lang="fr-FR" sz="1600" dirty="0">
                <a:solidFill>
                  <a:schemeClr val="tx1"/>
                </a:solidFill>
                <a:latin typeface="Calibri" panose="020F0502020204030204" pitchFamily="34" charset="0"/>
                <a:cs typeface="Calibri" panose="020F0502020204030204" pitchFamily="34" charset="0"/>
              </a:rPr>
              <a:t>« 4° Pour les services de l'Etat placés sous l'autorité des ministres chargés de la sécurité sociale, de l'agriculture, du budget et de la fonction publique, de contribuer au pilotage du système de retraite, en leur permettant de </a:t>
            </a:r>
            <a:r>
              <a:rPr lang="fr-FR" sz="1600" b="1" dirty="0">
                <a:solidFill>
                  <a:srgbClr val="0070C0"/>
                </a:solidFill>
                <a:latin typeface="Calibri" panose="020F0502020204030204" pitchFamily="34" charset="0"/>
                <a:cs typeface="Calibri" panose="020F0502020204030204" pitchFamily="34" charset="0"/>
              </a:rPr>
              <a:t>réaliser des statistiques et des projections.</a:t>
            </a:r>
          </a:p>
          <a:p>
            <a:pPr algn="l"/>
            <a:endParaRPr lang="fr-FR" sz="1600" dirty="0"/>
          </a:p>
          <a:p>
            <a:pPr marL="285750" indent="-285750" algn="l" fontAlgn="base">
              <a:spcBef>
                <a:spcPts val="600"/>
              </a:spcBef>
              <a:buFont typeface="Wingdings" panose="05000000000000000000" pitchFamily="2" charset="2"/>
              <a:buChar char="q"/>
              <a:tabLst>
                <a:tab pos="177800" algn="l"/>
              </a:tabLst>
              <a:defRPr/>
            </a:pPr>
            <a:endParaRPr lang="fr-FR" sz="1600" dirty="0">
              <a:solidFill>
                <a:schemeClr val="tx1"/>
              </a:solidFill>
              <a:latin typeface="Calibri" panose="020F0502020204030204" pitchFamily="34" charset="0"/>
              <a:cs typeface="Calibri" panose="020F0502020204030204" pitchFamily="34" charset="0"/>
            </a:endParaRPr>
          </a:p>
          <a:p>
            <a:pPr marL="285750" indent="-285750" fontAlgn="base">
              <a:spcBef>
                <a:spcPts val="600"/>
              </a:spcBef>
              <a:buFont typeface="Wingdings" panose="05000000000000000000" pitchFamily="2" charset="2"/>
              <a:buChar char="q"/>
              <a:tabLst>
                <a:tab pos="177800" algn="l"/>
              </a:tabLst>
              <a:defRPr/>
            </a:pPr>
            <a:endParaRPr lang="fr-FR" sz="1600" dirty="0">
              <a:solidFill>
                <a:schemeClr val="tx1"/>
              </a:solidFill>
              <a:latin typeface="Calibri" panose="020F0502020204030204" pitchFamily="34" charset="0"/>
              <a:cs typeface="Calibri" panose="020F0502020204030204" pitchFamily="34" charset="0"/>
            </a:endParaRPr>
          </a:p>
          <a:p>
            <a:endParaRPr lang="fr-FR" sz="1600" dirty="0"/>
          </a:p>
        </p:txBody>
      </p:sp>
    </p:spTree>
    <p:extLst>
      <p:ext uri="{BB962C8B-B14F-4D97-AF65-F5344CB8AC3E}">
        <p14:creationId xmlns:p14="http://schemas.microsoft.com/office/powerpoint/2010/main" val="40091689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contenu 10"/>
          <p:cNvSpPr>
            <a:spLocks noGrp="1"/>
          </p:cNvSpPr>
          <p:nvPr>
            <p:ph idx="1"/>
          </p:nvPr>
        </p:nvSpPr>
        <p:spPr>
          <a:xfrm>
            <a:off x="491709" y="1463029"/>
            <a:ext cx="11068325" cy="5135479"/>
          </a:xfrm>
        </p:spPr>
        <p:txBody>
          <a:bodyPr>
            <a:normAutofit/>
          </a:bodyPr>
          <a:lstStyle/>
          <a:p>
            <a:pPr marL="457200" indent="-457200">
              <a:buFont typeface="+mj-lt"/>
              <a:buAutoNum type="arabicPeriod"/>
            </a:pPr>
            <a:r>
              <a:rPr lang="fr-FR" b="1" dirty="0"/>
              <a:t>Origines et principes structurants</a:t>
            </a:r>
          </a:p>
          <a:p>
            <a:pPr marL="457200" indent="-457200">
              <a:buFont typeface="+mj-lt"/>
              <a:buAutoNum type="arabicPeriod"/>
            </a:pPr>
            <a:r>
              <a:rPr lang="fr-FR" b="1" dirty="0"/>
              <a:t>Avancement du RGCU</a:t>
            </a:r>
          </a:p>
          <a:p>
            <a:pPr marL="457200" indent="-457200">
              <a:buFont typeface="+mj-lt"/>
              <a:buAutoNum type="arabicPeriod"/>
            </a:pPr>
            <a:r>
              <a:rPr lang="fr-FR" b="1" dirty="0"/>
              <a:t>Décisionnel</a:t>
            </a:r>
          </a:p>
          <a:p>
            <a:pPr lvl="1"/>
            <a:endParaRPr lang="fr-FR" dirty="0"/>
          </a:p>
        </p:txBody>
      </p:sp>
      <p:sp>
        <p:nvSpPr>
          <p:cNvPr id="10" name="Titre 9"/>
          <p:cNvSpPr>
            <a:spLocks noGrp="1"/>
          </p:cNvSpPr>
          <p:nvPr>
            <p:ph type="title"/>
          </p:nvPr>
        </p:nvSpPr>
        <p:spPr/>
        <p:txBody>
          <a:bodyPr/>
          <a:lstStyle/>
          <a:p>
            <a:r>
              <a:rPr lang="fr-FR" dirty="0"/>
              <a:t>Sommaire</a:t>
            </a:r>
          </a:p>
        </p:txBody>
      </p:sp>
    </p:spTree>
    <p:extLst>
      <p:ext uri="{BB962C8B-B14F-4D97-AF65-F5344CB8AC3E}">
        <p14:creationId xmlns:p14="http://schemas.microsoft.com/office/powerpoint/2010/main" val="3674246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r>
              <a:rPr lang="fr-FR" dirty="0"/>
              <a:t>Origines et principes structurants du RGCU</a:t>
            </a:r>
          </a:p>
        </p:txBody>
      </p:sp>
      <p:sp>
        <p:nvSpPr>
          <p:cNvPr id="6" name="Espace réservé du texte 5"/>
          <p:cNvSpPr>
            <a:spLocks noGrp="1"/>
          </p:cNvSpPr>
          <p:nvPr>
            <p:ph type="body" idx="1"/>
          </p:nvPr>
        </p:nvSpPr>
        <p:spPr/>
        <p:txBody>
          <a:bodyPr/>
          <a:lstStyle/>
          <a:p>
            <a:r>
              <a:rPr lang="fr-FR" dirty="0"/>
              <a:t> </a:t>
            </a:r>
          </a:p>
        </p:txBody>
      </p:sp>
    </p:spTree>
    <p:extLst>
      <p:ext uri="{BB962C8B-B14F-4D97-AF65-F5344CB8AC3E}">
        <p14:creationId xmlns:p14="http://schemas.microsoft.com/office/powerpoint/2010/main" val="967823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66750" y="1311274"/>
            <a:ext cx="11211306" cy="4831195"/>
          </a:xfrm>
        </p:spPr>
        <p:txBody>
          <a:bodyPr>
            <a:normAutofit/>
          </a:bodyPr>
          <a:lstStyle/>
          <a:p>
            <a:pPr>
              <a:buClr>
                <a:srgbClr val="18375D"/>
              </a:buClr>
              <a:buSzPct val="80000"/>
            </a:pPr>
            <a:endParaRPr lang="fr-FR" dirty="0"/>
          </a:p>
          <a:p>
            <a:pPr>
              <a:buClr>
                <a:srgbClr val="18375D"/>
              </a:buClr>
              <a:buSzPct val="80000"/>
            </a:pPr>
            <a:endParaRPr lang="fr-FR" dirty="0"/>
          </a:p>
          <a:p>
            <a:pPr>
              <a:buClr>
                <a:srgbClr val="18375D"/>
              </a:buClr>
              <a:buSzPct val="80000"/>
            </a:pPr>
            <a:endParaRPr lang="fr-FR" dirty="0"/>
          </a:p>
          <a:p>
            <a:pPr>
              <a:buClr>
                <a:srgbClr val="18375D"/>
              </a:buClr>
              <a:buSzPct val="80000"/>
            </a:pPr>
            <a:endParaRPr lang="fr-FR" dirty="0"/>
          </a:p>
          <a:p>
            <a:pPr>
              <a:buClr>
                <a:srgbClr val="18375D"/>
              </a:buClr>
              <a:buSzPct val="80000"/>
            </a:pPr>
            <a:endParaRPr lang="fr-FR" dirty="0"/>
          </a:p>
          <a:p>
            <a:pPr>
              <a:buClr>
                <a:srgbClr val="18375D"/>
              </a:buClr>
              <a:buSzPct val="80000"/>
            </a:pPr>
            <a:endParaRPr lang="fr-FR" dirty="0"/>
          </a:p>
        </p:txBody>
      </p:sp>
      <p:sp>
        <p:nvSpPr>
          <p:cNvPr id="4" name="Sous-titre 2"/>
          <p:cNvSpPr txBox="1">
            <a:spLocks/>
          </p:cNvSpPr>
          <p:nvPr/>
        </p:nvSpPr>
        <p:spPr>
          <a:xfrm>
            <a:off x="79248" y="120746"/>
            <a:ext cx="11533632" cy="47361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dirty="0">
                <a:solidFill>
                  <a:srgbClr val="000091"/>
                </a:solidFill>
                <a:latin typeface="Marianne Medium" panose="02000000000000000000" pitchFamily="2" charset="0"/>
                <a:cs typeface="Arial" panose="020B0604020202020204" pitchFamily="34" charset="0"/>
              </a:rPr>
              <a:t>Les origines : la création d’une « base carrière » unique par la loi</a:t>
            </a:r>
          </a:p>
        </p:txBody>
      </p:sp>
      <p:cxnSp>
        <p:nvCxnSpPr>
          <p:cNvPr id="5" name="Connecteur droit 4"/>
          <p:cNvCxnSpPr/>
          <p:nvPr/>
        </p:nvCxnSpPr>
        <p:spPr>
          <a:xfrm>
            <a:off x="0" y="688413"/>
            <a:ext cx="3026664" cy="0"/>
          </a:xfrm>
          <a:prstGeom prst="line">
            <a:avLst/>
          </a:prstGeom>
          <a:ln w="25400">
            <a:solidFill>
              <a:schemeClr val="accent1">
                <a:lumMod val="50000"/>
              </a:schemeClr>
            </a:solidFill>
          </a:ln>
        </p:spPr>
        <p:style>
          <a:lnRef idx="3">
            <a:schemeClr val="dk1"/>
          </a:lnRef>
          <a:fillRef idx="0">
            <a:schemeClr val="dk1"/>
          </a:fillRef>
          <a:effectRef idx="2">
            <a:schemeClr val="dk1"/>
          </a:effectRef>
          <a:fontRef idx="minor">
            <a:schemeClr val="tx1"/>
          </a:fontRef>
        </p:style>
      </p:cxnSp>
      <p:cxnSp>
        <p:nvCxnSpPr>
          <p:cNvPr id="6" name="Connecteur droit 5"/>
          <p:cNvCxnSpPr/>
          <p:nvPr/>
        </p:nvCxnSpPr>
        <p:spPr>
          <a:xfrm>
            <a:off x="56896" y="773052"/>
            <a:ext cx="2386584" cy="3059"/>
          </a:xfrm>
          <a:prstGeom prst="line">
            <a:avLst/>
          </a:prstGeom>
          <a:ln w="25400">
            <a:solidFill>
              <a:schemeClr val="accent3"/>
            </a:solidFill>
          </a:ln>
        </p:spPr>
        <p:style>
          <a:lnRef idx="3">
            <a:schemeClr val="dk1"/>
          </a:lnRef>
          <a:fillRef idx="0">
            <a:schemeClr val="dk1"/>
          </a:fillRef>
          <a:effectRef idx="2">
            <a:schemeClr val="dk1"/>
          </a:effectRef>
          <a:fontRef idx="minor">
            <a:schemeClr val="tx1"/>
          </a:fontRef>
        </p:style>
      </p:cxnSp>
      <p:cxnSp>
        <p:nvCxnSpPr>
          <p:cNvPr id="8" name="Connecteur droit 7"/>
          <p:cNvCxnSpPr/>
          <p:nvPr/>
        </p:nvCxnSpPr>
        <p:spPr>
          <a:xfrm>
            <a:off x="11512296" y="6452605"/>
            <a:ext cx="679704" cy="0"/>
          </a:xfrm>
          <a:prstGeom prst="line">
            <a:avLst/>
          </a:prstGeom>
          <a:ln w="25400">
            <a:solidFill>
              <a:srgbClr val="18375D"/>
            </a:solidFill>
          </a:ln>
        </p:spPr>
        <p:style>
          <a:lnRef idx="3">
            <a:schemeClr val="dk1"/>
          </a:lnRef>
          <a:fillRef idx="0">
            <a:schemeClr val="dk1"/>
          </a:fillRef>
          <a:effectRef idx="2">
            <a:schemeClr val="dk1"/>
          </a:effectRef>
          <a:fontRef idx="minor">
            <a:schemeClr val="tx1"/>
          </a:fontRef>
        </p:style>
      </p:cxnSp>
      <p:cxnSp>
        <p:nvCxnSpPr>
          <p:cNvPr id="9" name="Connecteur droit 8"/>
          <p:cNvCxnSpPr/>
          <p:nvPr/>
        </p:nvCxnSpPr>
        <p:spPr>
          <a:xfrm>
            <a:off x="11724000" y="6528815"/>
            <a:ext cx="468000" cy="0"/>
          </a:xfrm>
          <a:prstGeom prst="line">
            <a:avLst/>
          </a:prstGeom>
          <a:ln w="25400">
            <a:solidFill>
              <a:schemeClr val="accent3"/>
            </a:solidFill>
          </a:ln>
        </p:spPr>
        <p:style>
          <a:lnRef idx="3">
            <a:schemeClr val="dk1"/>
          </a:lnRef>
          <a:fillRef idx="0">
            <a:schemeClr val="dk1"/>
          </a:fillRef>
          <a:effectRef idx="2">
            <a:schemeClr val="dk1"/>
          </a:effectRef>
          <a:fontRef idx="minor">
            <a:schemeClr val="tx1"/>
          </a:fontRef>
        </p:style>
      </p:cxnSp>
      <p:sp>
        <p:nvSpPr>
          <p:cNvPr id="10" name="Espace réservé du numéro de diapositive 16"/>
          <p:cNvSpPr>
            <a:spLocks noGrp="1"/>
          </p:cNvSpPr>
          <p:nvPr>
            <p:ph type="sldNum" sz="quarter" idx="12"/>
          </p:nvPr>
        </p:nvSpPr>
        <p:spPr>
          <a:xfrm>
            <a:off x="11878056" y="6520943"/>
            <a:ext cx="307848" cy="337058"/>
          </a:xfrm>
        </p:spPr>
        <p:txBody>
          <a:bodyPr/>
          <a:lstStyle/>
          <a:p>
            <a:fld id="{4F8F0AE8-C39C-4002-A736-84E1AB793121}" type="slidenum">
              <a:rPr lang="fr-FR" smtClean="0"/>
              <a:t>4</a:t>
            </a:fld>
            <a:endParaRPr lang="fr-FR" dirty="0"/>
          </a:p>
        </p:txBody>
      </p:sp>
      <p:sp>
        <p:nvSpPr>
          <p:cNvPr id="12" name="Espace réservé du texte 2"/>
          <p:cNvSpPr txBox="1">
            <a:spLocks/>
          </p:cNvSpPr>
          <p:nvPr/>
        </p:nvSpPr>
        <p:spPr>
          <a:xfrm>
            <a:off x="498765" y="860748"/>
            <a:ext cx="11114116" cy="5311191"/>
          </a:xfrm>
          <a:prstGeom prst="rect">
            <a:avLst/>
          </a:prstGeom>
          <a:ln w="12700">
            <a:miter lim="400000"/>
          </a:ln>
          <a:extLst>
            <a:ext uri="{C572A759-6A51-4108-AA02-DFA0A04FC94B}">
              <ma14:wrappingTextBoxFlag xmlns:ma14="http://schemas.microsoft.com/office/mac/drawingml/2011/main" xmlns="" val="1"/>
            </a:ext>
          </a:extLst>
        </p:spPr>
        <p:txBody>
          <a:bodyPr lIns="45719" rIns="45719">
            <a:noAutofit/>
          </a:bodyPr>
          <a:lstStyle>
            <a:lvl1pPr marL="422041" indent="-422041"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1pPr>
            <a:lvl2pPr marL="964665" indent="-401944"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2pPr>
            <a:lvl3pPr marL="1500591" indent="-375148"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3pPr>
            <a:lvl4pPr marL="2138343" indent="-450177"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4pPr>
            <a:lvl5pPr marL="2701064" indent="-450177" defTabSz="562722">
              <a:spcBef>
                <a:spcPts val="862"/>
              </a:spcBef>
              <a:buClr>
                <a:srgbClr val="77933C"/>
              </a:buClr>
              <a:buSzPct val="100000"/>
              <a:buFont typeface="Wingdings"/>
              <a:buChar char="o"/>
              <a:defRPr sz="3939">
                <a:solidFill>
                  <a:srgbClr val="0F253F"/>
                </a:solidFill>
                <a:latin typeface="Calibri"/>
                <a:ea typeface="Calibri"/>
                <a:cs typeface="Calibri"/>
                <a:sym typeface="Calibri"/>
              </a:defRPr>
            </a:lvl5pPr>
            <a:lvl6pPr marL="3263786" indent="-450177"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6pPr>
            <a:lvl7pPr marL="3826508" indent="-450177"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7pPr>
            <a:lvl8pPr marL="4389228" indent="-450176"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8pPr>
            <a:lvl9pPr marL="4951950" indent="-450176"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9pPr>
          </a:lstStyle>
          <a:p>
            <a:pPr algn="just">
              <a:buClrTx/>
              <a:buFont typeface="Arial" panose="020B0604020202020204" pitchFamily="34" charset="0"/>
              <a:buChar char="•"/>
            </a:pPr>
            <a:endParaRPr lang="fr-FR" sz="2000" b="1" dirty="0">
              <a:solidFill>
                <a:srgbClr val="000091"/>
              </a:solidFill>
              <a:latin typeface="Calibri" panose="020F0502020204030204" pitchFamily="34" charset="0"/>
              <a:cs typeface="Calibri" panose="020F0502020204030204" pitchFamily="34" charset="0"/>
            </a:endParaRPr>
          </a:p>
          <a:p>
            <a:pPr algn="just">
              <a:buClrTx/>
              <a:buFont typeface="Arial" panose="020B0604020202020204" pitchFamily="34" charset="0"/>
              <a:buChar char="•"/>
            </a:pPr>
            <a:r>
              <a:rPr lang="fr-FR" sz="2000" b="1" dirty="0">
                <a:solidFill>
                  <a:srgbClr val="000091"/>
                </a:solidFill>
                <a:latin typeface="Calibri" panose="020F0502020204030204" pitchFamily="34" charset="0"/>
                <a:cs typeface="Calibri" panose="020F0502020204030204" pitchFamily="34" charset="0"/>
              </a:rPr>
              <a:t>Instauré par la loi n° 2010-1330 du 9 novembre 2010</a:t>
            </a:r>
            <a:r>
              <a:rPr lang="fr-FR" sz="2000" dirty="0">
                <a:solidFill>
                  <a:schemeClr val="tx1"/>
                </a:solidFill>
                <a:latin typeface="Calibri" panose="020F0502020204030204" pitchFamily="34" charset="0"/>
                <a:cs typeface="Calibri" panose="020F0502020204030204" pitchFamily="34" charset="0"/>
              </a:rPr>
              <a:t>, le répertoire de gestion des carrières unique (RGCU) doit permettre de remédier aux insuffisances (transmission tardive par les autres régimes de trimestres acquis, utilisation des fiches de liaison, </a:t>
            </a:r>
            <a:r>
              <a:rPr lang="fr-FR" sz="2000" dirty="0" err="1">
                <a:solidFill>
                  <a:schemeClr val="tx1"/>
                </a:solidFill>
                <a:latin typeface="Calibri" panose="020F0502020204030204" pitchFamily="34" charset="0"/>
                <a:cs typeface="Calibri" panose="020F0502020204030204" pitchFamily="34" charset="0"/>
              </a:rPr>
              <a:t>etc</a:t>
            </a:r>
            <a:r>
              <a:rPr lang="fr-FR" sz="2000" dirty="0">
                <a:solidFill>
                  <a:schemeClr val="tx1"/>
                </a:solidFill>
                <a:latin typeface="Calibri" panose="020F0502020204030204" pitchFamily="34" charset="0"/>
                <a:cs typeface="Calibri" panose="020F0502020204030204" pitchFamily="34" charset="0"/>
              </a:rPr>
              <a:t>) du système national de gestion des carrières (SNGC), à la fois base de carrières de la </a:t>
            </a:r>
            <a:r>
              <a:rPr lang="fr-FR" sz="2000" dirty="0" err="1">
                <a:solidFill>
                  <a:schemeClr val="tx1"/>
                </a:solidFill>
                <a:latin typeface="Calibri" panose="020F0502020204030204" pitchFamily="34" charset="0"/>
                <a:cs typeface="Calibri" panose="020F0502020204030204" pitchFamily="34" charset="0"/>
              </a:rPr>
              <a:t>Cnav</a:t>
            </a:r>
            <a:r>
              <a:rPr lang="fr-FR" sz="2000" dirty="0">
                <a:solidFill>
                  <a:schemeClr val="tx1"/>
                </a:solidFill>
                <a:latin typeface="Calibri" panose="020F0502020204030204" pitchFamily="34" charset="0"/>
                <a:cs typeface="Calibri" panose="020F0502020204030204" pitchFamily="34" charset="0"/>
              </a:rPr>
              <a:t> et support des échanges entre régimes de base pour calculer les durées d’assurance tous régimes. </a:t>
            </a:r>
          </a:p>
          <a:p>
            <a:pPr algn="just">
              <a:buClrTx/>
              <a:buFont typeface="Arial" panose="020B0604020202020204" pitchFamily="34" charset="0"/>
              <a:buChar char="•"/>
            </a:pPr>
            <a:endParaRPr lang="fr-FR" sz="2000" dirty="0">
              <a:solidFill>
                <a:schemeClr val="tx1"/>
              </a:solidFill>
              <a:latin typeface="Calibri" panose="020F0502020204030204" pitchFamily="34" charset="0"/>
              <a:cs typeface="Calibri" panose="020F0502020204030204" pitchFamily="34" charset="0"/>
            </a:endParaRPr>
          </a:p>
          <a:p>
            <a:pPr algn="just">
              <a:buClrTx/>
              <a:buFont typeface="Arial" panose="020B0604020202020204" pitchFamily="34" charset="0"/>
              <a:buChar char="•"/>
            </a:pPr>
            <a:r>
              <a:rPr lang="fr-FR" sz="2000" dirty="0">
                <a:solidFill>
                  <a:schemeClr val="tx1"/>
                </a:solidFill>
                <a:latin typeface="Calibri" panose="020F0502020204030204" pitchFamily="34" charset="0"/>
                <a:cs typeface="Calibri" panose="020F0502020204030204" pitchFamily="34" charset="0"/>
              </a:rPr>
              <a:t>La loi n° 2014-40 du 20 janvier 2014 ayant étendu aux régimes complémentaires l’obligation de rattachement au RGCU, celui-ci a vocation à se substituer aux bases de carrières de plus de 30 régimes obligatoires de retraite, pour constituer </a:t>
            </a:r>
            <a:r>
              <a:rPr lang="fr-FR" sz="2000" b="1" dirty="0">
                <a:solidFill>
                  <a:srgbClr val="000091"/>
                </a:solidFill>
                <a:latin typeface="Calibri" panose="020F0502020204030204" pitchFamily="34" charset="0"/>
                <a:cs typeface="Calibri" panose="020F0502020204030204" pitchFamily="34" charset="0"/>
              </a:rPr>
              <a:t>une base de données unique et centralisée des carrières de tous les assurés.</a:t>
            </a:r>
          </a:p>
          <a:p>
            <a:pPr marL="285750" indent="-285750" fontAlgn="base">
              <a:spcBef>
                <a:spcPts val="600"/>
              </a:spcBef>
              <a:buFont typeface="Wingdings" panose="05000000000000000000" pitchFamily="2" charset="2"/>
              <a:buChar char="q"/>
              <a:tabLst>
                <a:tab pos="177800" algn="l"/>
              </a:tabLst>
              <a:defRPr/>
            </a:pPr>
            <a:endParaRPr lang="fr-FR" sz="2000" dirty="0">
              <a:solidFill>
                <a:schemeClr val="tx1"/>
              </a:solidFill>
              <a:latin typeface="Calibri" panose="020F0502020204030204" pitchFamily="34" charset="0"/>
              <a:cs typeface="Calibri" panose="020F0502020204030204" pitchFamily="34" charset="0"/>
            </a:endParaRPr>
          </a:p>
          <a:p>
            <a:pPr marL="285750" indent="-285750" fontAlgn="base">
              <a:spcBef>
                <a:spcPts val="600"/>
              </a:spcBef>
              <a:buFont typeface="Wingdings" panose="05000000000000000000" pitchFamily="2" charset="2"/>
              <a:buChar char="q"/>
              <a:tabLst>
                <a:tab pos="177800" algn="l"/>
              </a:tabLst>
              <a:defRPr/>
            </a:pPr>
            <a:endParaRPr lang="fr-FR" sz="2000" dirty="0">
              <a:solidFill>
                <a:schemeClr val="tx1"/>
              </a:solidFill>
              <a:latin typeface="Calibri" panose="020F0502020204030204" pitchFamily="34" charset="0"/>
              <a:cs typeface="Calibri" panose="020F0502020204030204" pitchFamily="34" charset="0"/>
            </a:endParaRPr>
          </a:p>
          <a:p>
            <a:endParaRPr lang="fr-FR" sz="2000" dirty="0"/>
          </a:p>
        </p:txBody>
      </p:sp>
    </p:spTree>
    <p:extLst>
      <p:ext uri="{BB962C8B-B14F-4D97-AF65-F5344CB8AC3E}">
        <p14:creationId xmlns:p14="http://schemas.microsoft.com/office/powerpoint/2010/main" val="758697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66750" y="1311274"/>
            <a:ext cx="11211306" cy="4831195"/>
          </a:xfrm>
        </p:spPr>
        <p:txBody>
          <a:bodyPr>
            <a:normAutofit/>
          </a:bodyPr>
          <a:lstStyle/>
          <a:p>
            <a:pPr>
              <a:buClr>
                <a:srgbClr val="18375D"/>
              </a:buClr>
              <a:buSzPct val="80000"/>
            </a:pPr>
            <a:endParaRPr lang="fr-FR" dirty="0"/>
          </a:p>
          <a:p>
            <a:pPr>
              <a:buClr>
                <a:srgbClr val="18375D"/>
              </a:buClr>
              <a:buSzPct val="80000"/>
            </a:pPr>
            <a:endParaRPr lang="fr-FR" dirty="0"/>
          </a:p>
          <a:p>
            <a:pPr>
              <a:buClr>
                <a:srgbClr val="18375D"/>
              </a:buClr>
              <a:buSzPct val="80000"/>
            </a:pPr>
            <a:endParaRPr lang="fr-FR" dirty="0"/>
          </a:p>
          <a:p>
            <a:pPr>
              <a:buClr>
                <a:srgbClr val="18375D"/>
              </a:buClr>
              <a:buSzPct val="80000"/>
            </a:pPr>
            <a:endParaRPr lang="fr-FR" dirty="0"/>
          </a:p>
          <a:p>
            <a:pPr>
              <a:buClr>
                <a:srgbClr val="18375D"/>
              </a:buClr>
              <a:buSzPct val="80000"/>
            </a:pPr>
            <a:endParaRPr lang="fr-FR" dirty="0"/>
          </a:p>
          <a:p>
            <a:pPr>
              <a:buClr>
                <a:srgbClr val="18375D"/>
              </a:buClr>
              <a:buSzPct val="80000"/>
            </a:pPr>
            <a:endParaRPr lang="fr-FR" dirty="0"/>
          </a:p>
        </p:txBody>
      </p:sp>
      <p:sp>
        <p:nvSpPr>
          <p:cNvPr id="4" name="Sous-titre 2"/>
          <p:cNvSpPr txBox="1">
            <a:spLocks/>
          </p:cNvSpPr>
          <p:nvPr/>
        </p:nvSpPr>
        <p:spPr>
          <a:xfrm>
            <a:off x="79248" y="120746"/>
            <a:ext cx="11533632" cy="473614"/>
          </a:xfrm>
          <a:prstGeom prst="rect">
            <a:avLst/>
          </a:prstGeom>
        </p:spPr>
        <p:txBody>
          <a:bodyPr vert="horz" lIns="91440" tIns="45720" rIns="91440" bIns="45720" rtlCol="0">
            <a:noAutofit/>
          </a:bodyPr>
          <a:lstStyle>
            <a:defPPr>
              <a:defRPr lang="fr-FR"/>
            </a:defPPr>
            <a:lvl1pPr indent="0">
              <a:lnSpc>
                <a:spcPct val="90000"/>
              </a:lnSpc>
              <a:spcBef>
                <a:spcPts val="1000"/>
              </a:spcBef>
              <a:buFont typeface="Arial" panose="020B0604020202020204" pitchFamily="34" charset="0"/>
              <a:buNone/>
              <a:defRPr sz="3200">
                <a:solidFill>
                  <a:srgbClr val="000091"/>
                </a:solidFill>
                <a:latin typeface="Marianne Medium" panose="02000000000000000000" pitchFamily="2" charset="0"/>
                <a:cs typeface="Arial" panose="020B0604020202020204" pitchFamily="34"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fr-FR" dirty="0"/>
              <a:t>Les origines : les objectifs stratégiques</a:t>
            </a:r>
          </a:p>
        </p:txBody>
      </p:sp>
      <p:cxnSp>
        <p:nvCxnSpPr>
          <p:cNvPr id="5" name="Connecteur droit 4"/>
          <p:cNvCxnSpPr/>
          <p:nvPr/>
        </p:nvCxnSpPr>
        <p:spPr>
          <a:xfrm>
            <a:off x="0" y="688413"/>
            <a:ext cx="3026664" cy="0"/>
          </a:xfrm>
          <a:prstGeom prst="line">
            <a:avLst/>
          </a:prstGeom>
          <a:ln w="25400">
            <a:solidFill>
              <a:schemeClr val="accent1">
                <a:lumMod val="50000"/>
              </a:schemeClr>
            </a:solidFill>
          </a:ln>
        </p:spPr>
        <p:style>
          <a:lnRef idx="3">
            <a:schemeClr val="dk1"/>
          </a:lnRef>
          <a:fillRef idx="0">
            <a:schemeClr val="dk1"/>
          </a:fillRef>
          <a:effectRef idx="2">
            <a:schemeClr val="dk1"/>
          </a:effectRef>
          <a:fontRef idx="minor">
            <a:schemeClr val="tx1"/>
          </a:fontRef>
        </p:style>
      </p:cxnSp>
      <p:cxnSp>
        <p:nvCxnSpPr>
          <p:cNvPr id="6" name="Connecteur droit 5"/>
          <p:cNvCxnSpPr/>
          <p:nvPr/>
        </p:nvCxnSpPr>
        <p:spPr>
          <a:xfrm>
            <a:off x="56896" y="773052"/>
            <a:ext cx="2386584" cy="3059"/>
          </a:xfrm>
          <a:prstGeom prst="line">
            <a:avLst/>
          </a:prstGeom>
          <a:ln w="25400">
            <a:solidFill>
              <a:schemeClr val="accent3"/>
            </a:solidFill>
          </a:ln>
        </p:spPr>
        <p:style>
          <a:lnRef idx="3">
            <a:schemeClr val="dk1"/>
          </a:lnRef>
          <a:fillRef idx="0">
            <a:schemeClr val="dk1"/>
          </a:fillRef>
          <a:effectRef idx="2">
            <a:schemeClr val="dk1"/>
          </a:effectRef>
          <a:fontRef idx="minor">
            <a:schemeClr val="tx1"/>
          </a:fontRef>
        </p:style>
      </p:cxnSp>
      <p:cxnSp>
        <p:nvCxnSpPr>
          <p:cNvPr id="8" name="Connecteur droit 7"/>
          <p:cNvCxnSpPr/>
          <p:nvPr/>
        </p:nvCxnSpPr>
        <p:spPr>
          <a:xfrm>
            <a:off x="11512296" y="6452605"/>
            <a:ext cx="679704" cy="0"/>
          </a:xfrm>
          <a:prstGeom prst="line">
            <a:avLst/>
          </a:prstGeom>
          <a:ln w="25400">
            <a:solidFill>
              <a:srgbClr val="18375D"/>
            </a:solidFill>
          </a:ln>
        </p:spPr>
        <p:style>
          <a:lnRef idx="3">
            <a:schemeClr val="dk1"/>
          </a:lnRef>
          <a:fillRef idx="0">
            <a:schemeClr val="dk1"/>
          </a:fillRef>
          <a:effectRef idx="2">
            <a:schemeClr val="dk1"/>
          </a:effectRef>
          <a:fontRef idx="minor">
            <a:schemeClr val="tx1"/>
          </a:fontRef>
        </p:style>
      </p:cxnSp>
      <p:cxnSp>
        <p:nvCxnSpPr>
          <p:cNvPr id="9" name="Connecteur droit 8"/>
          <p:cNvCxnSpPr/>
          <p:nvPr/>
        </p:nvCxnSpPr>
        <p:spPr>
          <a:xfrm>
            <a:off x="11724000" y="6528815"/>
            <a:ext cx="468000" cy="0"/>
          </a:xfrm>
          <a:prstGeom prst="line">
            <a:avLst/>
          </a:prstGeom>
          <a:ln w="25400">
            <a:solidFill>
              <a:schemeClr val="accent3"/>
            </a:solidFill>
          </a:ln>
        </p:spPr>
        <p:style>
          <a:lnRef idx="3">
            <a:schemeClr val="dk1"/>
          </a:lnRef>
          <a:fillRef idx="0">
            <a:schemeClr val="dk1"/>
          </a:fillRef>
          <a:effectRef idx="2">
            <a:schemeClr val="dk1"/>
          </a:effectRef>
          <a:fontRef idx="minor">
            <a:schemeClr val="tx1"/>
          </a:fontRef>
        </p:style>
      </p:cxnSp>
      <p:sp>
        <p:nvSpPr>
          <p:cNvPr id="10" name="Espace réservé du numéro de diapositive 16"/>
          <p:cNvSpPr>
            <a:spLocks noGrp="1"/>
          </p:cNvSpPr>
          <p:nvPr>
            <p:ph type="sldNum" sz="quarter" idx="12"/>
          </p:nvPr>
        </p:nvSpPr>
        <p:spPr>
          <a:xfrm>
            <a:off x="11878056" y="6520943"/>
            <a:ext cx="307848" cy="337058"/>
          </a:xfrm>
        </p:spPr>
        <p:txBody>
          <a:bodyPr/>
          <a:lstStyle/>
          <a:p>
            <a:fld id="{4F8F0AE8-C39C-4002-A736-84E1AB793121}" type="slidenum">
              <a:rPr lang="fr-FR" smtClean="0"/>
              <a:t>5</a:t>
            </a:fld>
            <a:endParaRPr lang="fr-FR" dirty="0"/>
          </a:p>
        </p:txBody>
      </p:sp>
      <p:sp>
        <p:nvSpPr>
          <p:cNvPr id="12" name="Espace réservé du texte 2"/>
          <p:cNvSpPr txBox="1">
            <a:spLocks/>
          </p:cNvSpPr>
          <p:nvPr/>
        </p:nvSpPr>
        <p:spPr>
          <a:xfrm>
            <a:off x="498765" y="860748"/>
            <a:ext cx="11114116" cy="5311191"/>
          </a:xfrm>
          <a:prstGeom prst="rect">
            <a:avLst/>
          </a:prstGeom>
          <a:ln w="12700">
            <a:miter lim="400000"/>
          </a:ln>
          <a:extLst>
            <a:ext uri="{C572A759-6A51-4108-AA02-DFA0A04FC94B}">
              <ma14:wrappingTextBoxFlag xmlns:ma14="http://schemas.microsoft.com/office/mac/drawingml/2011/main" xmlns="" val="1"/>
            </a:ext>
          </a:extLst>
        </p:spPr>
        <p:txBody>
          <a:bodyPr lIns="45719" rIns="45719">
            <a:noAutofit/>
          </a:bodyPr>
          <a:lstStyle>
            <a:lvl1pPr marL="422041" indent="-422041"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1pPr>
            <a:lvl2pPr marL="964665" indent="-401944"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2pPr>
            <a:lvl3pPr marL="1500591" indent="-375148"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3pPr>
            <a:lvl4pPr marL="2138343" indent="-450177"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4pPr>
            <a:lvl5pPr marL="2701064" indent="-450177" defTabSz="562722">
              <a:spcBef>
                <a:spcPts val="862"/>
              </a:spcBef>
              <a:buClr>
                <a:srgbClr val="77933C"/>
              </a:buClr>
              <a:buSzPct val="100000"/>
              <a:buFont typeface="Wingdings"/>
              <a:buChar char="o"/>
              <a:defRPr sz="3939">
                <a:solidFill>
                  <a:srgbClr val="0F253F"/>
                </a:solidFill>
                <a:latin typeface="Calibri"/>
                <a:ea typeface="Calibri"/>
                <a:cs typeface="Calibri"/>
                <a:sym typeface="Calibri"/>
              </a:defRPr>
            </a:lvl5pPr>
            <a:lvl6pPr marL="3263786" indent="-450177"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6pPr>
            <a:lvl7pPr marL="3826508" indent="-450177"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7pPr>
            <a:lvl8pPr marL="4389228" indent="-450176"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8pPr>
            <a:lvl9pPr marL="4951950" indent="-450176"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9pPr>
          </a:lstStyle>
          <a:p>
            <a:pPr algn="just">
              <a:buClrTx/>
              <a:buFont typeface="Arial" panose="020B0604020202020204" pitchFamily="34" charset="0"/>
              <a:buChar char="•"/>
            </a:pPr>
            <a:r>
              <a:rPr lang="fr-FR" altLang="fr-FR" sz="2000" dirty="0">
                <a:solidFill>
                  <a:schemeClr val="tx1"/>
                </a:solidFill>
                <a:latin typeface="Calibri" panose="020F0502020204030204" pitchFamily="34" charset="0"/>
                <a:cs typeface="Calibri" panose="020F0502020204030204" pitchFamily="34" charset="0"/>
              </a:rPr>
              <a:t>Les enjeux et objectifs du RGCU s’organisent autour de trois axes majeurs :</a:t>
            </a:r>
          </a:p>
          <a:p>
            <a:pPr lvl="1" algn="just">
              <a:buClrTx/>
              <a:buFont typeface="Arial" panose="020B0604020202020204" pitchFamily="34" charset="0"/>
              <a:buChar char="•"/>
            </a:pPr>
            <a:r>
              <a:rPr lang="fr-FR" altLang="fr-FR" sz="1800" b="1" dirty="0">
                <a:solidFill>
                  <a:srgbClr val="000091"/>
                </a:solidFill>
                <a:latin typeface="Calibri" panose="020F0502020204030204" pitchFamily="34" charset="0"/>
                <a:cs typeface="Calibri" panose="020F0502020204030204" pitchFamily="34" charset="0"/>
              </a:rPr>
              <a:t>accroître la performance de la gestion de la carrière</a:t>
            </a:r>
            <a:r>
              <a:rPr lang="fr-FR" altLang="fr-FR" sz="1800" dirty="0">
                <a:solidFill>
                  <a:schemeClr val="tx1"/>
                </a:solidFill>
                <a:latin typeface="Calibri" panose="020F0502020204030204" pitchFamily="34" charset="0"/>
                <a:cs typeface="Calibri" panose="020F0502020204030204" pitchFamily="34" charset="0"/>
              </a:rPr>
              <a:t>, avec notamment l’amélioration de la complétude et de la cohérence des données relatives aux carrières au fil de l’eau, la réduction des échanges entre régimes et avec l’assuré, la réduction des délais de reconstitution des carrières et la maîtrise des risques liés à l'alimentation des données de carrière,</a:t>
            </a:r>
          </a:p>
          <a:p>
            <a:pPr lvl="1" algn="just">
              <a:buClrTx/>
              <a:buFont typeface="Arial" panose="020B0604020202020204" pitchFamily="34" charset="0"/>
              <a:buChar char="•"/>
            </a:pPr>
            <a:r>
              <a:rPr lang="fr-FR" altLang="fr-FR" sz="1800" b="1" dirty="0">
                <a:solidFill>
                  <a:srgbClr val="000091"/>
                </a:solidFill>
                <a:latin typeface="Calibri" panose="020F0502020204030204" pitchFamily="34" charset="0"/>
                <a:cs typeface="Calibri" panose="020F0502020204030204" pitchFamily="34" charset="0"/>
              </a:rPr>
              <a:t>renforcer l’efficience du processus de liquidation de la retraite</a:t>
            </a:r>
            <a:r>
              <a:rPr lang="fr-FR" altLang="fr-FR" sz="1800" dirty="0">
                <a:solidFill>
                  <a:schemeClr val="tx1"/>
                </a:solidFill>
                <a:latin typeface="Calibri" panose="020F0502020204030204" pitchFamily="34" charset="0"/>
                <a:cs typeface="Calibri" panose="020F0502020204030204" pitchFamily="34" charset="0"/>
              </a:rPr>
              <a:t>, grâce à des carrières plus fiables, des informations partagées entre régimes, et une réduction de la durée du cycle de liquidation,</a:t>
            </a:r>
          </a:p>
          <a:p>
            <a:pPr lvl="1" algn="just">
              <a:buClrTx/>
              <a:buFont typeface="Arial" panose="020B0604020202020204" pitchFamily="34" charset="0"/>
              <a:buChar char="•"/>
            </a:pPr>
            <a:r>
              <a:rPr lang="fr-FR" altLang="fr-FR" sz="1800" dirty="0">
                <a:solidFill>
                  <a:schemeClr val="tx1"/>
                </a:solidFill>
                <a:latin typeface="Calibri" panose="020F0502020204030204" pitchFamily="34" charset="0"/>
                <a:cs typeface="Calibri" panose="020F0502020204030204" pitchFamily="34" charset="0"/>
              </a:rPr>
              <a:t>poursuivre </a:t>
            </a:r>
            <a:r>
              <a:rPr lang="fr-FR" altLang="fr-FR" sz="1800" b="1" dirty="0">
                <a:solidFill>
                  <a:srgbClr val="000091"/>
                </a:solidFill>
                <a:latin typeface="Calibri" panose="020F0502020204030204" pitchFamily="34" charset="0"/>
                <a:cs typeface="Calibri" panose="020F0502020204030204" pitchFamily="34" charset="0"/>
              </a:rPr>
              <a:t>l’amélioration de l’information et du service à l’assuré</a:t>
            </a:r>
            <a:r>
              <a:rPr lang="fr-FR" altLang="fr-FR" sz="1800" dirty="0">
                <a:solidFill>
                  <a:schemeClr val="tx1"/>
                </a:solidFill>
                <a:latin typeface="Calibri" panose="020F0502020204030204" pitchFamily="34" charset="0"/>
                <a:cs typeface="Calibri" panose="020F0502020204030204" pitchFamily="34" charset="0"/>
              </a:rPr>
              <a:t>, en garantissant une simplification du dialogue avec l’assuré et de ses démarches, et en contribuant au développement d’offres de service innovantes (compte unique, relevé de carrière et estimation de la pension de retraite ).</a:t>
            </a:r>
          </a:p>
          <a:p>
            <a:pPr algn="just">
              <a:buClrTx/>
              <a:buFont typeface="Arial" panose="020B0604020202020204" pitchFamily="34" charset="0"/>
              <a:buChar char="•"/>
            </a:pPr>
            <a:r>
              <a:rPr lang="fr-FR" altLang="fr-FR" sz="2000" dirty="0">
                <a:solidFill>
                  <a:schemeClr val="tx1"/>
                </a:solidFill>
                <a:latin typeface="Calibri" panose="020F0502020204030204" pitchFamily="34" charset="0"/>
                <a:cs typeface="Calibri" panose="020F0502020204030204" pitchFamily="34" charset="0"/>
              </a:rPr>
              <a:t>La mise en œuvre du RGCU répond également à des objectifs complémentaires, comme le </a:t>
            </a:r>
            <a:r>
              <a:rPr lang="fr-FR" altLang="fr-FR" sz="2000" b="1" dirty="0">
                <a:solidFill>
                  <a:srgbClr val="000091"/>
                </a:solidFill>
                <a:latin typeface="Calibri" panose="020F0502020204030204" pitchFamily="34" charset="0"/>
                <a:cs typeface="Calibri" panose="020F0502020204030204" pitchFamily="34" charset="0"/>
              </a:rPr>
              <a:t>renforcement du pilotage </a:t>
            </a:r>
            <a:r>
              <a:rPr lang="fr-FR" altLang="fr-FR" sz="2000" dirty="0">
                <a:solidFill>
                  <a:schemeClr val="tx1"/>
                </a:solidFill>
                <a:latin typeface="Calibri" panose="020F0502020204030204" pitchFamily="34" charset="0"/>
                <a:cs typeface="Calibri" panose="020F0502020204030204" pitchFamily="34" charset="0"/>
              </a:rPr>
              <a:t>de l’activité retraite grâce à la mise à disposition d’éléments permettant de meilleures prévisions et une </a:t>
            </a:r>
            <a:r>
              <a:rPr lang="fr-FR" altLang="fr-FR" sz="2000" b="1" dirty="0">
                <a:solidFill>
                  <a:srgbClr val="000091"/>
                </a:solidFill>
                <a:latin typeface="Calibri" panose="020F0502020204030204" pitchFamily="34" charset="0"/>
                <a:cs typeface="Calibri" panose="020F0502020204030204" pitchFamily="34" charset="0"/>
              </a:rPr>
              <a:t>meilleure capacité d’analyse des carrières</a:t>
            </a:r>
            <a:r>
              <a:rPr lang="fr-FR" altLang="fr-FR" sz="2000" dirty="0">
                <a:solidFill>
                  <a:schemeClr val="tx1"/>
                </a:solidFill>
                <a:latin typeface="Calibri" panose="020F0502020204030204" pitchFamily="34" charset="0"/>
                <a:cs typeface="Calibri" panose="020F0502020204030204" pitchFamily="34" charset="0"/>
              </a:rPr>
              <a:t>, et la possibilité, pour les pouvoirs publics, d’un pilotage plus fin des réformes des retraites.</a:t>
            </a:r>
          </a:p>
          <a:p>
            <a:pPr algn="just">
              <a:buClrTx/>
              <a:buFont typeface="Arial" panose="020B0604020202020204" pitchFamily="34" charset="0"/>
              <a:buChar char="•"/>
            </a:pPr>
            <a:r>
              <a:rPr lang="fr-FR" altLang="fr-FR" sz="2000" dirty="0">
                <a:solidFill>
                  <a:schemeClr val="tx1"/>
                </a:solidFill>
                <a:latin typeface="Calibri" panose="020F0502020204030204" pitchFamily="34" charset="0"/>
                <a:cs typeface="Calibri" panose="020F0502020204030204" pitchFamily="34" charset="0"/>
              </a:rPr>
              <a:t>Le RGCU s’inscrit enfin dans une logique de mutualisation et de </a:t>
            </a:r>
            <a:r>
              <a:rPr lang="fr-FR" altLang="fr-FR" sz="2000" b="1" dirty="0">
                <a:solidFill>
                  <a:srgbClr val="000091"/>
                </a:solidFill>
                <a:latin typeface="Calibri" panose="020F0502020204030204" pitchFamily="34" charset="0"/>
                <a:cs typeface="Calibri" panose="020F0502020204030204" pitchFamily="34" charset="0"/>
              </a:rPr>
              <a:t>rationalisation des systèmes d’information. </a:t>
            </a:r>
          </a:p>
          <a:p>
            <a:pPr algn="just">
              <a:buClrTx/>
              <a:buFont typeface="Arial" panose="020B0604020202020204" pitchFamily="34" charset="0"/>
              <a:buChar char="•"/>
            </a:pPr>
            <a:r>
              <a:rPr lang="fr-FR" altLang="fr-FR" sz="2000" i="1" dirty="0">
                <a:solidFill>
                  <a:schemeClr val="tx1"/>
                </a:solidFill>
                <a:latin typeface="Calibri" panose="020F0502020204030204" pitchFamily="34" charset="0"/>
                <a:cs typeface="Calibri" panose="020F0502020204030204" pitchFamily="34" charset="0"/>
              </a:rPr>
              <a:t>Les finalités du RGCU sont détaillées dans l’a</a:t>
            </a:r>
            <a:r>
              <a:rPr lang="fr-FR" sz="2000" i="1" dirty="0">
                <a:solidFill>
                  <a:schemeClr val="tx1"/>
                </a:solidFill>
                <a:latin typeface="Calibri" panose="020F0502020204030204" pitchFamily="34" charset="0"/>
                <a:cs typeface="Calibri" panose="020F0502020204030204" pitchFamily="34" charset="0"/>
              </a:rPr>
              <a:t>rt. R. 161-69-8 du code de la sécurité sociale (cf. annexe)</a:t>
            </a:r>
            <a:endParaRPr lang="fr-FR" sz="2000" i="1" dirty="0">
              <a:solidFill>
                <a:schemeClr val="tx1"/>
              </a:solidFill>
            </a:endParaRPr>
          </a:p>
          <a:p>
            <a:pPr marL="285750" indent="-285750" fontAlgn="base">
              <a:spcBef>
                <a:spcPts val="600"/>
              </a:spcBef>
              <a:buFont typeface="Wingdings" panose="05000000000000000000" pitchFamily="2" charset="2"/>
              <a:buChar char="q"/>
              <a:tabLst>
                <a:tab pos="177800" algn="l"/>
              </a:tabLst>
              <a:defRPr/>
            </a:pPr>
            <a:endParaRPr lang="fr-FR" sz="2000" dirty="0">
              <a:solidFill>
                <a:schemeClr val="tx1"/>
              </a:solidFill>
              <a:latin typeface="Calibri" panose="020F0502020204030204" pitchFamily="34" charset="0"/>
              <a:cs typeface="Calibri" panose="020F0502020204030204" pitchFamily="34" charset="0"/>
            </a:endParaRPr>
          </a:p>
          <a:p>
            <a:pPr marL="285750" indent="-285750" fontAlgn="base">
              <a:spcBef>
                <a:spcPts val="600"/>
              </a:spcBef>
              <a:buFont typeface="Wingdings" panose="05000000000000000000" pitchFamily="2" charset="2"/>
              <a:buChar char="q"/>
              <a:tabLst>
                <a:tab pos="177800" algn="l"/>
              </a:tabLst>
              <a:defRPr/>
            </a:pPr>
            <a:endParaRPr lang="fr-FR" sz="2000" dirty="0">
              <a:solidFill>
                <a:schemeClr val="tx1"/>
              </a:solidFill>
              <a:latin typeface="Calibri" panose="020F0502020204030204" pitchFamily="34" charset="0"/>
              <a:cs typeface="Calibri" panose="020F0502020204030204" pitchFamily="34" charset="0"/>
            </a:endParaRPr>
          </a:p>
          <a:p>
            <a:endParaRPr lang="fr-FR" sz="2000" dirty="0"/>
          </a:p>
        </p:txBody>
      </p:sp>
    </p:spTree>
    <p:extLst>
      <p:ext uri="{BB962C8B-B14F-4D97-AF65-F5344CB8AC3E}">
        <p14:creationId xmlns:p14="http://schemas.microsoft.com/office/powerpoint/2010/main" val="26610807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66750" y="1311274"/>
            <a:ext cx="11211306" cy="4831195"/>
          </a:xfrm>
        </p:spPr>
        <p:txBody>
          <a:bodyPr>
            <a:normAutofit/>
          </a:bodyPr>
          <a:lstStyle/>
          <a:p>
            <a:pPr>
              <a:buClr>
                <a:srgbClr val="18375D"/>
              </a:buClr>
              <a:buSzPct val="80000"/>
            </a:pPr>
            <a:endParaRPr lang="fr-FR" dirty="0"/>
          </a:p>
          <a:p>
            <a:pPr>
              <a:buClr>
                <a:srgbClr val="18375D"/>
              </a:buClr>
              <a:buSzPct val="80000"/>
            </a:pPr>
            <a:endParaRPr lang="fr-FR" dirty="0"/>
          </a:p>
          <a:p>
            <a:pPr>
              <a:buClr>
                <a:srgbClr val="18375D"/>
              </a:buClr>
              <a:buSzPct val="80000"/>
            </a:pPr>
            <a:endParaRPr lang="fr-FR" dirty="0"/>
          </a:p>
          <a:p>
            <a:pPr>
              <a:buClr>
                <a:srgbClr val="18375D"/>
              </a:buClr>
              <a:buSzPct val="80000"/>
            </a:pPr>
            <a:endParaRPr lang="fr-FR" dirty="0"/>
          </a:p>
          <a:p>
            <a:pPr>
              <a:buClr>
                <a:srgbClr val="18375D"/>
              </a:buClr>
              <a:buSzPct val="80000"/>
            </a:pPr>
            <a:endParaRPr lang="fr-FR" dirty="0"/>
          </a:p>
          <a:p>
            <a:pPr>
              <a:buClr>
                <a:srgbClr val="18375D"/>
              </a:buClr>
              <a:buSzPct val="80000"/>
            </a:pPr>
            <a:endParaRPr lang="fr-FR" dirty="0"/>
          </a:p>
        </p:txBody>
      </p:sp>
      <p:sp>
        <p:nvSpPr>
          <p:cNvPr id="4" name="Sous-titre 2"/>
          <p:cNvSpPr txBox="1">
            <a:spLocks/>
          </p:cNvSpPr>
          <p:nvPr/>
        </p:nvSpPr>
        <p:spPr>
          <a:xfrm>
            <a:off x="79247" y="120745"/>
            <a:ext cx="12185457" cy="535001"/>
          </a:xfrm>
          <a:prstGeom prst="rect">
            <a:avLst/>
          </a:prstGeom>
        </p:spPr>
        <p:txBody>
          <a:bodyPr vert="horz" lIns="91440" tIns="45720" rIns="91440" bIns="45720" rtlCol="0">
            <a:noAutofit/>
          </a:bodyPr>
          <a:lstStyle>
            <a:defPPr>
              <a:defRPr lang="fr-FR"/>
            </a:defPPr>
            <a:lvl1pPr indent="0">
              <a:lnSpc>
                <a:spcPct val="90000"/>
              </a:lnSpc>
              <a:spcBef>
                <a:spcPts val="1000"/>
              </a:spcBef>
              <a:buFont typeface="Arial" panose="020B0604020202020204" pitchFamily="34" charset="0"/>
              <a:buNone/>
              <a:defRPr sz="3200">
                <a:solidFill>
                  <a:srgbClr val="000091"/>
                </a:solidFill>
                <a:latin typeface="Marianne Medium" panose="02000000000000000000" pitchFamily="2" charset="0"/>
                <a:cs typeface="Arial" panose="020B0604020202020204" pitchFamily="34"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0" lvl="0" indent="0">
              <a:buNone/>
            </a:pPr>
            <a:r>
              <a:rPr lang="fr-FR" sz="2200" dirty="0"/>
              <a:t>Le RGCU stocke les données de carrière de tous les régimes, avec des services associés.</a:t>
            </a:r>
          </a:p>
        </p:txBody>
      </p:sp>
      <p:cxnSp>
        <p:nvCxnSpPr>
          <p:cNvPr id="5" name="Connecteur droit 4"/>
          <p:cNvCxnSpPr/>
          <p:nvPr/>
        </p:nvCxnSpPr>
        <p:spPr>
          <a:xfrm>
            <a:off x="0" y="688413"/>
            <a:ext cx="3026664" cy="0"/>
          </a:xfrm>
          <a:prstGeom prst="line">
            <a:avLst/>
          </a:prstGeom>
          <a:ln w="25400">
            <a:solidFill>
              <a:schemeClr val="accent1">
                <a:lumMod val="50000"/>
              </a:schemeClr>
            </a:solidFill>
          </a:ln>
        </p:spPr>
        <p:style>
          <a:lnRef idx="3">
            <a:schemeClr val="dk1"/>
          </a:lnRef>
          <a:fillRef idx="0">
            <a:schemeClr val="dk1"/>
          </a:fillRef>
          <a:effectRef idx="2">
            <a:schemeClr val="dk1"/>
          </a:effectRef>
          <a:fontRef idx="minor">
            <a:schemeClr val="tx1"/>
          </a:fontRef>
        </p:style>
      </p:cxnSp>
      <p:cxnSp>
        <p:nvCxnSpPr>
          <p:cNvPr id="6" name="Connecteur droit 5"/>
          <p:cNvCxnSpPr/>
          <p:nvPr/>
        </p:nvCxnSpPr>
        <p:spPr>
          <a:xfrm>
            <a:off x="56896" y="773052"/>
            <a:ext cx="2386584" cy="3059"/>
          </a:xfrm>
          <a:prstGeom prst="line">
            <a:avLst/>
          </a:prstGeom>
          <a:ln w="25400">
            <a:solidFill>
              <a:schemeClr val="accent3"/>
            </a:solidFill>
          </a:ln>
        </p:spPr>
        <p:style>
          <a:lnRef idx="3">
            <a:schemeClr val="dk1"/>
          </a:lnRef>
          <a:fillRef idx="0">
            <a:schemeClr val="dk1"/>
          </a:fillRef>
          <a:effectRef idx="2">
            <a:schemeClr val="dk1"/>
          </a:effectRef>
          <a:fontRef idx="minor">
            <a:schemeClr val="tx1"/>
          </a:fontRef>
        </p:style>
      </p:cxnSp>
      <p:cxnSp>
        <p:nvCxnSpPr>
          <p:cNvPr id="8" name="Connecteur droit 7"/>
          <p:cNvCxnSpPr/>
          <p:nvPr/>
        </p:nvCxnSpPr>
        <p:spPr>
          <a:xfrm>
            <a:off x="11512296" y="6452605"/>
            <a:ext cx="679704" cy="0"/>
          </a:xfrm>
          <a:prstGeom prst="line">
            <a:avLst/>
          </a:prstGeom>
          <a:ln w="25400">
            <a:solidFill>
              <a:srgbClr val="18375D"/>
            </a:solidFill>
          </a:ln>
        </p:spPr>
        <p:style>
          <a:lnRef idx="3">
            <a:schemeClr val="dk1"/>
          </a:lnRef>
          <a:fillRef idx="0">
            <a:schemeClr val="dk1"/>
          </a:fillRef>
          <a:effectRef idx="2">
            <a:schemeClr val="dk1"/>
          </a:effectRef>
          <a:fontRef idx="minor">
            <a:schemeClr val="tx1"/>
          </a:fontRef>
        </p:style>
      </p:cxnSp>
      <p:cxnSp>
        <p:nvCxnSpPr>
          <p:cNvPr id="9" name="Connecteur droit 8"/>
          <p:cNvCxnSpPr/>
          <p:nvPr/>
        </p:nvCxnSpPr>
        <p:spPr>
          <a:xfrm>
            <a:off x="11724000" y="6528815"/>
            <a:ext cx="468000" cy="0"/>
          </a:xfrm>
          <a:prstGeom prst="line">
            <a:avLst/>
          </a:prstGeom>
          <a:ln w="25400">
            <a:solidFill>
              <a:schemeClr val="accent3"/>
            </a:solidFill>
          </a:ln>
        </p:spPr>
        <p:style>
          <a:lnRef idx="3">
            <a:schemeClr val="dk1"/>
          </a:lnRef>
          <a:fillRef idx="0">
            <a:schemeClr val="dk1"/>
          </a:fillRef>
          <a:effectRef idx="2">
            <a:schemeClr val="dk1"/>
          </a:effectRef>
          <a:fontRef idx="minor">
            <a:schemeClr val="tx1"/>
          </a:fontRef>
        </p:style>
      </p:cxnSp>
      <p:sp>
        <p:nvSpPr>
          <p:cNvPr id="10" name="Espace réservé du numéro de diapositive 16"/>
          <p:cNvSpPr>
            <a:spLocks noGrp="1"/>
          </p:cNvSpPr>
          <p:nvPr>
            <p:ph type="sldNum" sz="quarter" idx="12"/>
          </p:nvPr>
        </p:nvSpPr>
        <p:spPr>
          <a:xfrm>
            <a:off x="11878056" y="6520943"/>
            <a:ext cx="307848" cy="337058"/>
          </a:xfrm>
        </p:spPr>
        <p:txBody>
          <a:bodyPr/>
          <a:lstStyle/>
          <a:p>
            <a:fld id="{4F8F0AE8-C39C-4002-A736-84E1AB793121}" type="slidenum">
              <a:rPr lang="fr-FR" smtClean="0"/>
              <a:t>6</a:t>
            </a:fld>
            <a:endParaRPr lang="fr-FR" dirty="0"/>
          </a:p>
        </p:txBody>
      </p:sp>
      <p:graphicFrame>
        <p:nvGraphicFramePr>
          <p:cNvPr id="2" name="Diagramme 1">
            <a:extLst>
              <a:ext uri="{FF2B5EF4-FFF2-40B4-BE49-F238E27FC236}">
                <a16:creationId xmlns:a16="http://schemas.microsoft.com/office/drawing/2014/main" id="{05737AF7-9A6F-B6C2-8DD7-F08B44030190}"/>
              </a:ext>
            </a:extLst>
          </p:cNvPr>
          <p:cNvGraphicFramePr/>
          <p:nvPr>
            <p:extLst>
              <p:ext uri="{D42A27DB-BD31-4B8C-83A1-F6EECF244321}">
                <p14:modId xmlns:p14="http://schemas.microsoft.com/office/powerpoint/2010/main" val="765424565"/>
              </p:ext>
            </p:extLst>
          </p:nvPr>
        </p:nvGraphicFramePr>
        <p:xfrm>
          <a:off x="923036" y="957331"/>
          <a:ext cx="9846056" cy="44784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728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66750" y="1311274"/>
            <a:ext cx="11211306" cy="4831195"/>
          </a:xfrm>
        </p:spPr>
        <p:txBody>
          <a:bodyPr>
            <a:normAutofit/>
          </a:bodyPr>
          <a:lstStyle/>
          <a:p>
            <a:pPr>
              <a:buClr>
                <a:srgbClr val="18375D"/>
              </a:buClr>
              <a:buSzPct val="80000"/>
            </a:pPr>
            <a:endParaRPr lang="fr-FR" dirty="0"/>
          </a:p>
          <a:p>
            <a:pPr>
              <a:buClr>
                <a:srgbClr val="18375D"/>
              </a:buClr>
              <a:buSzPct val="80000"/>
            </a:pPr>
            <a:endParaRPr lang="fr-FR" dirty="0"/>
          </a:p>
          <a:p>
            <a:pPr>
              <a:buClr>
                <a:srgbClr val="18375D"/>
              </a:buClr>
              <a:buSzPct val="80000"/>
            </a:pPr>
            <a:endParaRPr lang="fr-FR" dirty="0"/>
          </a:p>
          <a:p>
            <a:pPr>
              <a:buClr>
                <a:srgbClr val="18375D"/>
              </a:buClr>
              <a:buSzPct val="80000"/>
            </a:pPr>
            <a:endParaRPr lang="fr-FR" dirty="0"/>
          </a:p>
          <a:p>
            <a:pPr>
              <a:buClr>
                <a:srgbClr val="18375D"/>
              </a:buClr>
              <a:buSzPct val="80000"/>
            </a:pPr>
            <a:endParaRPr lang="fr-FR" dirty="0"/>
          </a:p>
          <a:p>
            <a:pPr>
              <a:buClr>
                <a:srgbClr val="18375D"/>
              </a:buClr>
              <a:buSzPct val="80000"/>
            </a:pPr>
            <a:endParaRPr lang="fr-FR" dirty="0"/>
          </a:p>
        </p:txBody>
      </p:sp>
      <p:sp>
        <p:nvSpPr>
          <p:cNvPr id="4" name="Sous-titre 2"/>
          <p:cNvSpPr txBox="1">
            <a:spLocks/>
          </p:cNvSpPr>
          <p:nvPr/>
        </p:nvSpPr>
        <p:spPr>
          <a:xfrm>
            <a:off x="79248" y="120746"/>
            <a:ext cx="11533632" cy="473614"/>
          </a:xfrm>
          <a:prstGeom prst="rect">
            <a:avLst/>
          </a:prstGeom>
        </p:spPr>
        <p:txBody>
          <a:bodyPr vert="horz" lIns="91440" tIns="45720" rIns="91440" bIns="45720" rtlCol="0">
            <a:noAutofit/>
          </a:bodyPr>
          <a:lstStyle>
            <a:defPPr>
              <a:defRPr lang="fr-FR"/>
            </a:defPPr>
            <a:lvl1pPr indent="0">
              <a:lnSpc>
                <a:spcPct val="90000"/>
              </a:lnSpc>
              <a:spcBef>
                <a:spcPts val="1000"/>
              </a:spcBef>
              <a:buFont typeface="Arial" panose="020B0604020202020204" pitchFamily="34" charset="0"/>
              <a:buNone/>
              <a:defRPr sz="3200">
                <a:solidFill>
                  <a:srgbClr val="000091"/>
                </a:solidFill>
                <a:latin typeface="Marianne Medium" panose="02000000000000000000" pitchFamily="2" charset="0"/>
                <a:cs typeface="Arial" panose="020B0604020202020204" pitchFamily="34"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fr-FR" sz="2000" dirty="0"/>
              <a:t>Le RGCU comporte les éléments liés à la carrière étendue</a:t>
            </a:r>
          </a:p>
        </p:txBody>
      </p:sp>
      <p:cxnSp>
        <p:nvCxnSpPr>
          <p:cNvPr id="5" name="Connecteur droit 4"/>
          <p:cNvCxnSpPr/>
          <p:nvPr/>
        </p:nvCxnSpPr>
        <p:spPr>
          <a:xfrm>
            <a:off x="0" y="688413"/>
            <a:ext cx="3026664" cy="0"/>
          </a:xfrm>
          <a:prstGeom prst="line">
            <a:avLst/>
          </a:prstGeom>
          <a:ln w="25400">
            <a:solidFill>
              <a:schemeClr val="accent1">
                <a:lumMod val="50000"/>
              </a:schemeClr>
            </a:solidFill>
          </a:ln>
        </p:spPr>
        <p:style>
          <a:lnRef idx="3">
            <a:schemeClr val="dk1"/>
          </a:lnRef>
          <a:fillRef idx="0">
            <a:schemeClr val="dk1"/>
          </a:fillRef>
          <a:effectRef idx="2">
            <a:schemeClr val="dk1"/>
          </a:effectRef>
          <a:fontRef idx="minor">
            <a:schemeClr val="tx1"/>
          </a:fontRef>
        </p:style>
      </p:cxnSp>
      <p:cxnSp>
        <p:nvCxnSpPr>
          <p:cNvPr id="6" name="Connecteur droit 5"/>
          <p:cNvCxnSpPr/>
          <p:nvPr/>
        </p:nvCxnSpPr>
        <p:spPr>
          <a:xfrm>
            <a:off x="56896" y="773052"/>
            <a:ext cx="2386584" cy="3059"/>
          </a:xfrm>
          <a:prstGeom prst="line">
            <a:avLst/>
          </a:prstGeom>
          <a:ln w="25400">
            <a:solidFill>
              <a:schemeClr val="accent3"/>
            </a:solidFill>
          </a:ln>
        </p:spPr>
        <p:style>
          <a:lnRef idx="3">
            <a:schemeClr val="dk1"/>
          </a:lnRef>
          <a:fillRef idx="0">
            <a:schemeClr val="dk1"/>
          </a:fillRef>
          <a:effectRef idx="2">
            <a:schemeClr val="dk1"/>
          </a:effectRef>
          <a:fontRef idx="minor">
            <a:schemeClr val="tx1"/>
          </a:fontRef>
        </p:style>
      </p:cxnSp>
      <p:cxnSp>
        <p:nvCxnSpPr>
          <p:cNvPr id="8" name="Connecteur droit 7"/>
          <p:cNvCxnSpPr/>
          <p:nvPr/>
        </p:nvCxnSpPr>
        <p:spPr>
          <a:xfrm>
            <a:off x="11512296" y="6452605"/>
            <a:ext cx="679704" cy="0"/>
          </a:xfrm>
          <a:prstGeom prst="line">
            <a:avLst/>
          </a:prstGeom>
          <a:ln w="25400">
            <a:solidFill>
              <a:srgbClr val="18375D"/>
            </a:solidFill>
          </a:ln>
        </p:spPr>
        <p:style>
          <a:lnRef idx="3">
            <a:schemeClr val="dk1"/>
          </a:lnRef>
          <a:fillRef idx="0">
            <a:schemeClr val="dk1"/>
          </a:fillRef>
          <a:effectRef idx="2">
            <a:schemeClr val="dk1"/>
          </a:effectRef>
          <a:fontRef idx="minor">
            <a:schemeClr val="tx1"/>
          </a:fontRef>
        </p:style>
      </p:cxnSp>
      <p:cxnSp>
        <p:nvCxnSpPr>
          <p:cNvPr id="9" name="Connecteur droit 8"/>
          <p:cNvCxnSpPr/>
          <p:nvPr/>
        </p:nvCxnSpPr>
        <p:spPr>
          <a:xfrm>
            <a:off x="11724000" y="6528815"/>
            <a:ext cx="468000" cy="0"/>
          </a:xfrm>
          <a:prstGeom prst="line">
            <a:avLst/>
          </a:prstGeom>
          <a:ln w="25400">
            <a:solidFill>
              <a:schemeClr val="accent3"/>
            </a:solidFill>
          </a:ln>
        </p:spPr>
        <p:style>
          <a:lnRef idx="3">
            <a:schemeClr val="dk1"/>
          </a:lnRef>
          <a:fillRef idx="0">
            <a:schemeClr val="dk1"/>
          </a:fillRef>
          <a:effectRef idx="2">
            <a:schemeClr val="dk1"/>
          </a:effectRef>
          <a:fontRef idx="minor">
            <a:schemeClr val="tx1"/>
          </a:fontRef>
        </p:style>
      </p:cxnSp>
      <p:sp>
        <p:nvSpPr>
          <p:cNvPr id="10" name="Espace réservé du numéro de diapositive 16"/>
          <p:cNvSpPr>
            <a:spLocks noGrp="1"/>
          </p:cNvSpPr>
          <p:nvPr>
            <p:ph type="sldNum" sz="quarter" idx="12"/>
          </p:nvPr>
        </p:nvSpPr>
        <p:spPr>
          <a:xfrm>
            <a:off x="11878056" y="6520943"/>
            <a:ext cx="307848" cy="337058"/>
          </a:xfrm>
        </p:spPr>
        <p:txBody>
          <a:bodyPr/>
          <a:lstStyle/>
          <a:p>
            <a:fld id="{4F8F0AE8-C39C-4002-A736-84E1AB793121}" type="slidenum">
              <a:rPr lang="fr-FR" smtClean="0"/>
              <a:t>7</a:t>
            </a:fld>
            <a:endParaRPr lang="fr-FR" dirty="0"/>
          </a:p>
        </p:txBody>
      </p:sp>
      <p:graphicFrame>
        <p:nvGraphicFramePr>
          <p:cNvPr id="2" name="Diagramme 1">
            <a:extLst>
              <a:ext uri="{FF2B5EF4-FFF2-40B4-BE49-F238E27FC236}">
                <a16:creationId xmlns:a16="http://schemas.microsoft.com/office/drawing/2014/main" id="{C411F1D1-F606-E225-0854-8CD01361951A}"/>
              </a:ext>
            </a:extLst>
          </p:cNvPr>
          <p:cNvGraphicFramePr/>
          <p:nvPr>
            <p:extLst>
              <p:ext uri="{D42A27DB-BD31-4B8C-83A1-F6EECF244321}">
                <p14:modId xmlns:p14="http://schemas.microsoft.com/office/powerpoint/2010/main" val="18468800"/>
              </p:ext>
            </p:extLst>
          </p:nvPr>
        </p:nvGraphicFramePr>
        <p:xfrm>
          <a:off x="1686965" y="-1016715"/>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me 6">
            <a:extLst>
              <a:ext uri="{FF2B5EF4-FFF2-40B4-BE49-F238E27FC236}">
                <a16:creationId xmlns:a16="http://schemas.microsoft.com/office/drawing/2014/main" id="{661C3952-757A-16F7-4193-1170A0CE1644}"/>
              </a:ext>
            </a:extLst>
          </p:cNvPr>
          <p:cNvGraphicFramePr/>
          <p:nvPr>
            <p:extLst>
              <p:ext uri="{D42A27DB-BD31-4B8C-83A1-F6EECF244321}">
                <p14:modId xmlns:p14="http://schemas.microsoft.com/office/powerpoint/2010/main" val="4250788778"/>
              </p:ext>
            </p:extLst>
          </p:nvPr>
        </p:nvGraphicFramePr>
        <p:xfrm>
          <a:off x="1482023" y="2219309"/>
          <a:ext cx="8128000" cy="54186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3" name="ZoneTexte 12">
            <a:extLst>
              <a:ext uri="{FF2B5EF4-FFF2-40B4-BE49-F238E27FC236}">
                <a16:creationId xmlns:a16="http://schemas.microsoft.com/office/drawing/2014/main" id="{5BEF8BCA-5061-FF53-F286-18C3C814D97E}"/>
              </a:ext>
            </a:extLst>
          </p:cNvPr>
          <p:cNvSpPr txBox="1"/>
          <p:nvPr/>
        </p:nvSpPr>
        <p:spPr>
          <a:xfrm>
            <a:off x="1116210" y="2440650"/>
            <a:ext cx="2468336" cy="954107"/>
          </a:xfrm>
          <a:prstGeom prst="rect">
            <a:avLst/>
          </a:prstGeom>
          <a:noFill/>
        </p:spPr>
        <p:txBody>
          <a:bodyPr wrap="square">
            <a:spAutoFit/>
          </a:bodyPr>
          <a:lstStyle/>
          <a:p>
            <a:r>
              <a:rPr lang="fr-FR" altLang="fr-FR" sz="1400" dirty="0">
                <a:latin typeface="Calibri" panose="020F0502020204030204" pitchFamily="34" charset="0"/>
                <a:cs typeface="Calibri" panose="020F0502020204030204" pitchFamily="34" charset="0"/>
              </a:rPr>
              <a:t>Ensemble d’éléments de carrière (période salariée, de chômage, de maladie, de maternité…).</a:t>
            </a:r>
            <a:endParaRPr lang="fr-FR" sz="1400" dirty="0"/>
          </a:p>
        </p:txBody>
      </p:sp>
      <p:sp>
        <p:nvSpPr>
          <p:cNvPr id="14" name="ZoneTexte 13">
            <a:extLst>
              <a:ext uri="{FF2B5EF4-FFF2-40B4-BE49-F238E27FC236}">
                <a16:creationId xmlns:a16="http://schemas.microsoft.com/office/drawing/2014/main" id="{25EC5BBF-F80B-7365-D350-60700D139F1E}"/>
              </a:ext>
            </a:extLst>
          </p:cNvPr>
          <p:cNvSpPr txBox="1"/>
          <p:nvPr/>
        </p:nvSpPr>
        <p:spPr>
          <a:xfrm>
            <a:off x="3644125" y="2440650"/>
            <a:ext cx="2468336" cy="1169551"/>
          </a:xfrm>
          <a:prstGeom prst="rect">
            <a:avLst/>
          </a:prstGeom>
          <a:noFill/>
        </p:spPr>
        <p:txBody>
          <a:bodyPr wrap="square">
            <a:spAutoFit/>
          </a:bodyPr>
          <a:lstStyle/>
          <a:p>
            <a:r>
              <a:rPr lang="fr-FR" altLang="fr-FR" sz="1400" dirty="0">
                <a:latin typeface="Calibri" panose="020F0502020204030204" pitchFamily="34" charset="0"/>
                <a:cs typeface="Calibri" panose="020F0502020204030204" pitchFamily="34" charset="0"/>
              </a:rPr>
              <a:t>Période de la vie personnelle de l’assuré pouvant avoir un impact ou non sur le calcul des durées d’assurance ou des points.</a:t>
            </a:r>
          </a:p>
        </p:txBody>
      </p:sp>
      <p:sp>
        <p:nvSpPr>
          <p:cNvPr id="15" name="ZoneTexte 14">
            <a:extLst>
              <a:ext uri="{FF2B5EF4-FFF2-40B4-BE49-F238E27FC236}">
                <a16:creationId xmlns:a16="http://schemas.microsoft.com/office/drawing/2014/main" id="{0F7F2C6C-22DC-5A77-382B-C6CAED73EB17}"/>
              </a:ext>
            </a:extLst>
          </p:cNvPr>
          <p:cNvSpPr txBox="1"/>
          <p:nvPr/>
        </p:nvSpPr>
        <p:spPr>
          <a:xfrm>
            <a:off x="6214932" y="2371486"/>
            <a:ext cx="2468336" cy="1384995"/>
          </a:xfrm>
          <a:prstGeom prst="rect">
            <a:avLst/>
          </a:prstGeom>
          <a:noFill/>
        </p:spPr>
        <p:txBody>
          <a:bodyPr wrap="square">
            <a:spAutoFit/>
          </a:bodyPr>
          <a:lstStyle/>
          <a:p>
            <a:r>
              <a:rPr lang="fr-FR" altLang="fr-FR" sz="1400" dirty="0">
                <a:latin typeface="Calibri" panose="020F0502020204030204" pitchFamily="34" charset="0"/>
                <a:cs typeface="Calibri" panose="020F0502020204030204" pitchFamily="34" charset="0"/>
              </a:rPr>
              <a:t>Evènements de la vie personnelle ou professionnelle de l’assuré ayant un impact sur le calcul des durées d’assurance ou des points (contrat d’apprentissage).</a:t>
            </a:r>
          </a:p>
        </p:txBody>
      </p:sp>
      <p:sp>
        <p:nvSpPr>
          <p:cNvPr id="16" name="ZoneTexte 15">
            <a:extLst>
              <a:ext uri="{FF2B5EF4-FFF2-40B4-BE49-F238E27FC236}">
                <a16:creationId xmlns:a16="http://schemas.microsoft.com/office/drawing/2014/main" id="{BBC9C0C8-4312-2F70-1446-5A71FBDD9D75}"/>
              </a:ext>
            </a:extLst>
          </p:cNvPr>
          <p:cNvSpPr txBox="1"/>
          <p:nvPr/>
        </p:nvSpPr>
        <p:spPr>
          <a:xfrm>
            <a:off x="8694789" y="2446903"/>
            <a:ext cx="2468336" cy="954107"/>
          </a:xfrm>
          <a:prstGeom prst="rect">
            <a:avLst/>
          </a:prstGeom>
          <a:noFill/>
        </p:spPr>
        <p:txBody>
          <a:bodyPr wrap="square">
            <a:spAutoFit/>
          </a:bodyPr>
          <a:lstStyle/>
          <a:p>
            <a:r>
              <a:rPr lang="fr-FR" altLang="fr-FR" sz="1400" dirty="0">
                <a:latin typeface="Calibri" panose="020F0502020204030204" pitchFamily="34" charset="0"/>
                <a:cs typeface="Calibri" panose="020F0502020204030204" pitchFamily="34" charset="0"/>
              </a:rPr>
              <a:t>Porte les informations ayant un impact sur le calcul des durées d’assurance et le calcul des points.</a:t>
            </a:r>
          </a:p>
        </p:txBody>
      </p:sp>
      <p:sp>
        <p:nvSpPr>
          <p:cNvPr id="17" name="ZoneTexte 16">
            <a:extLst>
              <a:ext uri="{FF2B5EF4-FFF2-40B4-BE49-F238E27FC236}">
                <a16:creationId xmlns:a16="http://schemas.microsoft.com/office/drawing/2014/main" id="{412318E4-762B-906B-824A-D6170440F2C4}"/>
              </a:ext>
            </a:extLst>
          </p:cNvPr>
          <p:cNvSpPr txBox="1"/>
          <p:nvPr/>
        </p:nvSpPr>
        <p:spPr>
          <a:xfrm>
            <a:off x="4611896" y="5897459"/>
            <a:ext cx="2468336" cy="738664"/>
          </a:xfrm>
          <a:prstGeom prst="rect">
            <a:avLst/>
          </a:prstGeom>
          <a:noFill/>
        </p:spPr>
        <p:txBody>
          <a:bodyPr wrap="square">
            <a:spAutoFit/>
          </a:bodyPr>
          <a:lstStyle/>
          <a:p>
            <a:r>
              <a:rPr lang="fr-FR" altLang="fr-FR" sz="1400" dirty="0">
                <a:latin typeface="Calibri" panose="020F0502020204030204" pitchFamily="34" charset="0"/>
                <a:cs typeface="Calibri" panose="020F0502020204030204" pitchFamily="34" charset="0"/>
              </a:rPr>
              <a:t>Informations provenant d’autres bases (LIFA, handicap..)</a:t>
            </a:r>
          </a:p>
        </p:txBody>
      </p:sp>
      <p:sp>
        <p:nvSpPr>
          <p:cNvPr id="18" name="ZoneTexte 17">
            <a:extLst>
              <a:ext uri="{FF2B5EF4-FFF2-40B4-BE49-F238E27FC236}">
                <a16:creationId xmlns:a16="http://schemas.microsoft.com/office/drawing/2014/main" id="{88002DA7-24FD-BC51-7A5D-D4516D805FF8}"/>
              </a:ext>
            </a:extLst>
          </p:cNvPr>
          <p:cNvSpPr txBox="1"/>
          <p:nvPr/>
        </p:nvSpPr>
        <p:spPr>
          <a:xfrm>
            <a:off x="7986972" y="5865423"/>
            <a:ext cx="2468336" cy="523220"/>
          </a:xfrm>
          <a:prstGeom prst="rect">
            <a:avLst/>
          </a:prstGeom>
          <a:noFill/>
        </p:spPr>
        <p:txBody>
          <a:bodyPr wrap="square">
            <a:spAutoFit/>
          </a:bodyPr>
          <a:lstStyle/>
          <a:p>
            <a:r>
              <a:rPr lang="fr-FR" altLang="fr-FR" sz="1400" dirty="0">
                <a:latin typeface="Calibri" panose="020F0502020204030204" pitchFamily="34" charset="0"/>
                <a:cs typeface="Calibri" panose="020F0502020204030204" pitchFamily="34" charset="0"/>
              </a:rPr>
              <a:t>Utilisée par les régimes pour la liquidation</a:t>
            </a:r>
          </a:p>
        </p:txBody>
      </p:sp>
    </p:spTree>
    <p:extLst>
      <p:ext uri="{BB962C8B-B14F-4D97-AF65-F5344CB8AC3E}">
        <p14:creationId xmlns:p14="http://schemas.microsoft.com/office/powerpoint/2010/main" val="26513720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r>
              <a:rPr lang="fr-FR" dirty="0"/>
              <a:t>Avancement</a:t>
            </a:r>
          </a:p>
        </p:txBody>
      </p:sp>
      <p:sp>
        <p:nvSpPr>
          <p:cNvPr id="6" name="Espace réservé du texte 5"/>
          <p:cNvSpPr>
            <a:spLocks noGrp="1"/>
          </p:cNvSpPr>
          <p:nvPr>
            <p:ph type="body" idx="1"/>
          </p:nvPr>
        </p:nvSpPr>
        <p:spPr/>
        <p:txBody>
          <a:bodyPr/>
          <a:lstStyle/>
          <a:p>
            <a:r>
              <a:rPr lang="fr-FR" dirty="0"/>
              <a:t> </a:t>
            </a:r>
          </a:p>
        </p:txBody>
      </p:sp>
    </p:spTree>
    <p:extLst>
      <p:ext uri="{BB962C8B-B14F-4D97-AF65-F5344CB8AC3E}">
        <p14:creationId xmlns:p14="http://schemas.microsoft.com/office/powerpoint/2010/main" val="3383162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41665" y="904706"/>
            <a:ext cx="11171215" cy="4831195"/>
          </a:xfrm>
        </p:spPr>
        <p:txBody>
          <a:bodyPr>
            <a:normAutofit/>
          </a:bodyPr>
          <a:lstStyle/>
          <a:p>
            <a:pPr>
              <a:buClr>
                <a:schemeClr val="accent3">
                  <a:lumMod val="75000"/>
                </a:schemeClr>
              </a:buClr>
              <a:buSzPct val="80000"/>
            </a:pPr>
            <a:r>
              <a:rPr lang="fr-FR" sz="2000" dirty="0"/>
              <a:t>Une opération de migration constitue un travail complexe pour les régimes et pour les opérateurs (CNAV et AGIRC-ARRCO). Elle prend en moyenne 2 ans.</a:t>
            </a:r>
          </a:p>
          <a:p>
            <a:pPr>
              <a:buClr>
                <a:schemeClr val="accent3">
                  <a:lumMod val="75000"/>
                </a:schemeClr>
              </a:buClr>
              <a:buSzPct val="80000"/>
            </a:pPr>
            <a:r>
              <a:rPr lang="fr-FR" dirty="0"/>
              <a:t>Les régimes les plus importants en nombre d’affiliés ont déjà été migrés, même si ce n’est pas le seul critère pour établir le calendrier de migration (complexité, contraintes propres aux régimes, capacité à faire, etc.)</a:t>
            </a:r>
            <a:endParaRPr lang="fr-FR" sz="2000" dirty="0"/>
          </a:p>
          <a:p>
            <a:pPr>
              <a:buClr>
                <a:schemeClr val="accent3">
                  <a:lumMod val="75000"/>
                </a:schemeClr>
              </a:buClr>
              <a:buSzPct val="80000"/>
            </a:pPr>
            <a:r>
              <a:rPr lang="fr-FR" sz="2000" dirty="0"/>
              <a:t>L’objectif est d’achever toutes les migrations d’ici mi-2028</a:t>
            </a:r>
          </a:p>
          <a:p>
            <a:pPr>
              <a:buClr>
                <a:schemeClr val="accent3">
                  <a:lumMod val="75000"/>
                </a:schemeClr>
              </a:buClr>
              <a:buSzPct val="80000"/>
            </a:pPr>
            <a:r>
              <a:rPr lang="fr-FR" dirty="0"/>
              <a:t>Le décommissionnement des bases carrières des régimes devra également être conduit progressivement pour finaliser le chantier.</a:t>
            </a:r>
            <a:endParaRPr lang="fr-FR" sz="2000" dirty="0"/>
          </a:p>
          <a:p>
            <a:pPr>
              <a:buClr>
                <a:schemeClr val="accent3">
                  <a:lumMod val="75000"/>
                </a:schemeClr>
              </a:buClr>
              <a:buSzPct val="80000"/>
            </a:pPr>
            <a:endParaRPr lang="fr-FR" sz="2000" dirty="0"/>
          </a:p>
          <a:p>
            <a:pPr>
              <a:buClr>
                <a:schemeClr val="accent3">
                  <a:lumMod val="75000"/>
                </a:schemeClr>
              </a:buClr>
              <a:buSzPct val="80000"/>
            </a:pPr>
            <a:endParaRPr lang="fr-FR" sz="2000" dirty="0"/>
          </a:p>
          <a:p>
            <a:pPr>
              <a:buClr>
                <a:schemeClr val="accent3">
                  <a:lumMod val="75000"/>
                </a:schemeClr>
              </a:buClr>
              <a:buSzPct val="80000"/>
            </a:pPr>
            <a:endParaRPr lang="fr-FR" sz="2000" dirty="0">
              <a:solidFill>
                <a:schemeClr val="tx1"/>
              </a:solidFill>
            </a:endParaRPr>
          </a:p>
          <a:p>
            <a:pPr>
              <a:buClr>
                <a:schemeClr val="accent3">
                  <a:lumMod val="75000"/>
                </a:schemeClr>
              </a:buClr>
              <a:buSzPct val="80000"/>
            </a:pPr>
            <a:endParaRPr lang="fr-FR" sz="2000" dirty="0"/>
          </a:p>
          <a:p>
            <a:pPr>
              <a:buClr>
                <a:srgbClr val="18375D"/>
              </a:buClr>
              <a:buSzPct val="80000"/>
            </a:pPr>
            <a:endParaRPr lang="fr-FR" dirty="0"/>
          </a:p>
          <a:p>
            <a:pPr>
              <a:buClr>
                <a:srgbClr val="18375D"/>
              </a:buClr>
              <a:buSzPct val="80000"/>
            </a:pPr>
            <a:endParaRPr lang="fr-FR" dirty="0"/>
          </a:p>
        </p:txBody>
      </p:sp>
      <p:sp>
        <p:nvSpPr>
          <p:cNvPr id="4" name="Sous-titre 2"/>
          <p:cNvSpPr txBox="1">
            <a:spLocks/>
          </p:cNvSpPr>
          <p:nvPr/>
        </p:nvSpPr>
        <p:spPr>
          <a:xfrm>
            <a:off x="79248" y="120746"/>
            <a:ext cx="11533632" cy="47361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2400" b="1" dirty="0">
                <a:solidFill>
                  <a:srgbClr val="000091"/>
                </a:solidFill>
                <a:latin typeface="Arial" panose="020B0604020202020204" pitchFamily="34" charset="0"/>
                <a:cs typeface="Arial" panose="020B0604020202020204" pitchFamily="34" charset="0"/>
              </a:rPr>
              <a:t>L’avancement en synthèse</a:t>
            </a:r>
          </a:p>
        </p:txBody>
      </p:sp>
      <p:cxnSp>
        <p:nvCxnSpPr>
          <p:cNvPr id="5" name="Connecteur droit 4"/>
          <p:cNvCxnSpPr/>
          <p:nvPr/>
        </p:nvCxnSpPr>
        <p:spPr>
          <a:xfrm>
            <a:off x="0" y="688413"/>
            <a:ext cx="3026664" cy="0"/>
          </a:xfrm>
          <a:prstGeom prst="line">
            <a:avLst/>
          </a:prstGeom>
          <a:ln w="25400">
            <a:solidFill>
              <a:schemeClr val="accent1">
                <a:lumMod val="50000"/>
              </a:schemeClr>
            </a:solidFill>
          </a:ln>
        </p:spPr>
        <p:style>
          <a:lnRef idx="3">
            <a:schemeClr val="dk1"/>
          </a:lnRef>
          <a:fillRef idx="0">
            <a:schemeClr val="dk1"/>
          </a:fillRef>
          <a:effectRef idx="2">
            <a:schemeClr val="dk1"/>
          </a:effectRef>
          <a:fontRef idx="minor">
            <a:schemeClr val="tx1"/>
          </a:fontRef>
        </p:style>
      </p:cxnSp>
      <p:cxnSp>
        <p:nvCxnSpPr>
          <p:cNvPr id="6" name="Connecteur droit 5"/>
          <p:cNvCxnSpPr/>
          <p:nvPr/>
        </p:nvCxnSpPr>
        <p:spPr>
          <a:xfrm>
            <a:off x="56896" y="773052"/>
            <a:ext cx="2386584" cy="3059"/>
          </a:xfrm>
          <a:prstGeom prst="line">
            <a:avLst/>
          </a:prstGeom>
          <a:ln w="25400">
            <a:solidFill>
              <a:schemeClr val="accent3"/>
            </a:solidFill>
          </a:ln>
        </p:spPr>
        <p:style>
          <a:lnRef idx="3">
            <a:schemeClr val="dk1"/>
          </a:lnRef>
          <a:fillRef idx="0">
            <a:schemeClr val="dk1"/>
          </a:fillRef>
          <a:effectRef idx="2">
            <a:schemeClr val="dk1"/>
          </a:effectRef>
          <a:fontRef idx="minor">
            <a:schemeClr val="tx1"/>
          </a:fontRef>
        </p:style>
      </p:cxnSp>
      <p:cxnSp>
        <p:nvCxnSpPr>
          <p:cNvPr id="8" name="Connecteur droit 7"/>
          <p:cNvCxnSpPr/>
          <p:nvPr/>
        </p:nvCxnSpPr>
        <p:spPr>
          <a:xfrm>
            <a:off x="11512296" y="6452605"/>
            <a:ext cx="679704" cy="0"/>
          </a:xfrm>
          <a:prstGeom prst="line">
            <a:avLst/>
          </a:prstGeom>
          <a:ln w="25400">
            <a:solidFill>
              <a:srgbClr val="18375D"/>
            </a:solidFill>
          </a:ln>
        </p:spPr>
        <p:style>
          <a:lnRef idx="3">
            <a:schemeClr val="dk1"/>
          </a:lnRef>
          <a:fillRef idx="0">
            <a:schemeClr val="dk1"/>
          </a:fillRef>
          <a:effectRef idx="2">
            <a:schemeClr val="dk1"/>
          </a:effectRef>
          <a:fontRef idx="minor">
            <a:schemeClr val="tx1"/>
          </a:fontRef>
        </p:style>
      </p:cxnSp>
      <p:cxnSp>
        <p:nvCxnSpPr>
          <p:cNvPr id="9" name="Connecteur droit 8"/>
          <p:cNvCxnSpPr/>
          <p:nvPr/>
        </p:nvCxnSpPr>
        <p:spPr>
          <a:xfrm>
            <a:off x="11724000" y="6528815"/>
            <a:ext cx="468000" cy="0"/>
          </a:xfrm>
          <a:prstGeom prst="line">
            <a:avLst/>
          </a:prstGeom>
          <a:ln w="25400">
            <a:solidFill>
              <a:schemeClr val="accent3"/>
            </a:solidFill>
          </a:ln>
        </p:spPr>
        <p:style>
          <a:lnRef idx="3">
            <a:schemeClr val="dk1"/>
          </a:lnRef>
          <a:fillRef idx="0">
            <a:schemeClr val="dk1"/>
          </a:fillRef>
          <a:effectRef idx="2">
            <a:schemeClr val="dk1"/>
          </a:effectRef>
          <a:fontRef idx="minor">
            <a:schemeClr val="tx1"/>
          </a:fontRef>
        </p:style>
      </p:cxnSp>
      <p:sp>
        <p:nvSpPr>
          <p:cNvPr id="10" name="Espace réservé du numéro de diapositive 16"/>
          <p:cNvSpPr>
            <a:spLocks noGrp="1"/>
          </p:cNvSpPr>
          <p:nvPr>
            <p:ph type="sldNum" sz="quarter" idx="12"/>
          </p:nvPr>
        </p:nvSpPr>
        <p:spPr>
          <a:xfrm>
            <a:off x="11878056" y="6520943"/>
            <a:ext cx="307848" cy="337058"/>
          </a:xfrm>
        </p:spPr>
        <p:txBody>
          <a:bodyPr/>
          <a:lstStyle/>
          <a:p>
            <a:fld id="{4F8F0AE8-C39C-4002-A736-84E1AB793121}" type="slidenum">
              <a:rPr lang="fr-FR" smtClean="0"/>
              <a:t>9</a:t>
            </a:fld>
            <a:endParaRPr lang="fr-FR" dirty="0"/>
          </a:p>
        </p:txBody>
      </p:sp>
      <p:sp>
        <p:nvSpPr>
          <p:cNvPr id="12" name="Espace réservé du texte 2"/>
          <p:cNvSpPr txBox="1">
            <a:spLocks/>
          </p:cNvSpPr>
          <p:nvPr/>
        </p:nvSpPr>
        <p:spPr>
          <a:xfrm>
            <a:off x="471763" y="1546561"/>
            <a:ext cx="11040533" cy="3020690"/>
          </a:xfrm>
          <a:prstGeom prst="rect">
            <a:avLst/>
          </a:prstGeom>
          <a:ln w="12700">
            <a:miter lim="400000"/>
          </a:ln>
          <a:extLst>
            <a:ext uri="{C572A759-6A51-4108-AA02-DFA0A04FC94B}">
              <ma14:wrappingTextBoxFlag xmlns:ma14="http://schemas.microsoft.com/office/mac/drawingml/2011/main" xmlns="" val="1"/>
            </a:ext>
          </a:extLst>
        </p:spPr>
        <p:txBody>
          <a:bodyPr lIns="45719" rIns="45719">
            <a:noAutofit/>
          </a:bodyPr>
          <a:lstStyle>
            <a:lvl1pPr marL="422041" indent="-422041"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1pPr>
            <a:lvl2pPr marL="964665" indent="-401944"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2pPr>
            <a:lvl3pPr marL="1500591" indent="-375148"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3pPr>
            <a:lvl4pPr marL="2138343" indent="-450177"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4pPr>
            <a:lvl5pPr marL="2701064" indent="-450177" defTabSz="562722">
              <a:spcBef>
                <a:spcPts val="862"/>
              </a:spcBef>
              <a:buClr>
                <a:srgbClr val="77933C"/>
              </a:buClr>
              <a:buSzPct val="100000"/>
              <a:buFont typeface="Wingdings"/>
              <a:buChar char="o"/>
              <a:defRPr sz="3939">
                <a:solidFill>
                  <a:srgbClr val="0F253F"/>
                </a:solidFill>
                <a:latin typeface="Calibri"/>
                <a:ea typeface="Calibri"/>
                <a:cs typeface="Calibri"/>
                <a:sym typeface="Calibri"/>
              </a:defRPr>
            </a:lvl5pPr>
            <a:lvl6pPr marL="3263786" indent="-450177"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6pPr>
            <a:lvl7pPr marL="3826508" indent="-450177"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7pPr>
            <a:lvl8pPr marL="4389228" indent="-450176"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8pPr>
            <a:lvl9pPr marL="4951950" indent="-450176" defTabSz="562722">
              <a:spcBef>
                <a:spcPts val="862"/>
              </a:spcBef>
              <a:buClr>
                <a:srgbClr val="77933C"/>
              </a:buClr>
              <a:buSzPct val="100000"/>
              <a:buFont typeface="Wingdings"/>
              <a:buChar char="•"/>
              <a:defRPr sz="3939">
                <a:solidFill>
                  <a:srgbClr val="0F253F"/>
                </a:solidFill>
                <a:latin typeface="Calibri"/>
                <a:ea typeface="Calibri"/>
                <a:cs typeface="Calibri"/>
                <a:sym typeface="Calibri"/>
              </a:defRPr>
            </a:lvl9pPr>
          </a:lstStyle>
          <a:p>
            <a:pPr marL="285750" indent="-285750" fontAlgn="base">
              <a:spcBef>
                <a:spcPts val="600"/>
              </a:spcBef>
              <a:buFont typeface="Wingdings" panose="05000000000000000000" pitchFamily="2" charset="2"/>
              <a:buChar char="q"/>
              <a:tabLst>
                <a:tab pos="177800" algn="l"/>
              </a:tabLst>
              <a:defRPr/>
            </a:pPr>
            <a:endParaRPr lang="fr-FR" sz="2000" dirty="0">
              <a:solidFill>
                <a:schemeClr val="tx1"/>
              </a:solidFill>
              <a:latin typeface="Calibri" panose="020F0502020204030204" pitchFamily="34" charset="0"/>
              <a:cs typeface="Calibri" panose="020F0502020204030204" pitchFamily="34" charset="0"/>
            </a:endParaRPr>
          </a:p>
          <a:p>
            <a:pPr marL="285750" indent="-285750" fontAlgn="base">
              <a:spcBef>
                <a:spcPts val="600"/>
              </a:spcBef>
              <a:buFont typeface="Wingdings" panose="05000000000000000000" pitchFamily="2" charset="2"/>
              <a:buChar char="q"/>
              <a:tabLst>
                <a:tab pos="177800" algn="l"/>
              </a:tabLst>
              <a:defRPr/>
            </a:pPr>
            <a:endParaRPr lang="fr-FR" sz="2000" dirty="0">
              <a:solidFill>
                <a:schemeClr val="tx1"/>
              </a:solidFill>
              <a:latin typeface="Calibri" panose="020F0502020204030204" pitchFamily="34" charset="0"/>
              <a:cs typeface="Calibri" panose="020F0502020204030204" pitchFamily="34" charset="0"/>
            </a:endParaRPr>
          </a:p>
          <a:p>
            <a:endParaRPr lang="fr-FR" sz="2000" dirty="0"/>
          </a:p>
        </p:txBody>
      </p:sp>
    </p:spTree>
    <p:extLst>
      <p:ext uri="{BB962C8B-B14F-4D97-AF65-F5344CB8AC3E}">
        <p14:creationId xmlns:p14="http://schemas.microsoft.com/office/powerpoint/2010/main" val="42606732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ésentation1" id="{9020DA88-E542-46F7-8D3A-D933AC4ABF3E}" vid="{CE13971C-8484-488F-AABC-D89CBC043DA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 DSS</Template>
  <TotalTime>237</TotalTime>
  <Words>1533</Words>
  <Application>Microsoft Office PowerPoint</Application>
  <PresentationFormat>Grand écran</PresentationFormat>
  <Paragraphs>174</Paragraphs>
  <Slides>16</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16</vt:i4>
      </vt:variant>
    </vt:vector>
  </HeadingPairs>
  <TitlesOfParts>
    <vt:vector size="25" baseType="lpstr">
      <vt:lpstr>Arial</vt:lpstr>
      <vt:lpstr>Calibri</vt:lpstr>
      <vt:lpstr>Ebrima</vt:lpstr>
      <vt:lpstr>Marianne</vt:lpstr>
      <vt:lpstr>Marianne ExtraBold</vt:lpstr>
      <vt:lpstr>Marianne Light</vt:lpstr>
      <vt:lpstr>Marianne Medium</vt:lpstr>
      <vt:lpstr>Wingdings</vt:lpstr>
      <vt:lpstr>Thème Office</vt:lpstr>
      <vt:lpstr>Répertoire de gestion des carrières unique (RGCU) </vt:lpstr>
      <vt:lpstr>Sommaire</vt:lpstr>
      <vt:lpstr>Origines et principes structurants du RGCU</vt:lpstr>
      <vt:lpstr>Présentation PowerPoint</vt:lpstr>
      <vt:lpstr>Présentation PowerPoint</vt:lpstr>
      <vt:lpstr>Présentation PowerPoint</vt:lpstr>
      <vt:lpstr>Présentation PowerPoint</vt:lpstr>
      <vt:lpstr>Avancement</vt:lpstr>
      <vt:lpstr>Présentation PowerPoint</vt:lpstr>
      <vt:lpstr>Présentation PowerPoint</vt:lpstr>
      <vt:lpstr>Présentation PowerPoint</vt:lpstr>
      <vt:lpstr>Décisionnel</vt:lpstr>
      <vt:lpstr>Présentation PowerPoint</vt:lpstr>
      <vt:lpstr>Présentation PowerPoint</vt:lpstr>
      <vt:lpstr>Annexes </vt:lpstr>
      <vt:lpstr>Présentation PowerPoint</vt:lpstr>
    </vt:vector>
  </TitlesOfParts>
  <Company>Ministeres Sociaux</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VINCENTI, Claire (DSS/SD4)</dc:creator>
  <cp:lastModifiedBy>CHAUMEL, Delphine (DSS/SD3)</cp:lastModifiedBy>
  <cp:revision>9</cp:revision>
  <dcterms:created xsi:type="dcterms:W3CDTF">2024-11-18T15:03:25Z</dcterms:created>
  <dcterms:modified xsi:type="dcterms:W3CDTF">2024-12-18T16:47:58Z</dcterms:modified>
</cp:coreProperties>
</file>